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0"/>
  </p:notesMasterIdLst>
  <p:sldIdLst>
    <p:sldId id="256" r:id="rId2"/>
    <p:sldId id="277" r:id="rId3"/>
    <p:sldId id="272" r:id="rId4"/>
    <p:sldId id="262" r:id="rId5"/>
    <p:sldId id="266" r:id="rId6"/>
    <p:sldId id="263" r:id="rId7"/>
    <p:sldId id="260" r:id="rId8"/>
    <p:sldId id="259" r:id="rId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1"/>
    </p:embeddedFont>
    <p:embeddedFont>
      <p:font typeface="Cambay" panose="020B0604020202020204" charset="0"/>
      <p:regular r:id="rId12"/>
      <p:bold r:id="rId13"/>
      <p:italic r:id="rId14"/>
      <p:boldItalic r:id="rId15"/>
    </p:embeddedFont>
    <p:embeddedFont>
      <p:font typeface="Poppins" panose="00000500000000000000" pitchFamily="2" charset="0"/>
      <p:regular r:id="rId16"/>
      <p:bold r:id="rId17"/>
      <p:italic r:id="rId18"/>
      <p:boldItalic r:id="rId19"/>
    </p:embeddedFont>
    <p:embeddedFont>
      <p:font typeface="PT Sans" panose="020B0503020203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6D44D18-D651-4F08-99CC-4D594C1151EB}">
  <a:tblStyle styleId="{96D44D18-D651-4F08-99CC-4D594C1151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1" d="100"/>
          <a:sy n="91" d="100"/>
        </p:scale>
        <p:origin x="121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101820df324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101820df324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fa943fc9e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fa943fc9e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101820df324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101820df324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101820df324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101820df324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01820df3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01820df3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096771" y="430596"/>
            <a:ext cx="668263" cy="217597"/>
            <a:chOff x="-668239" y="4338844"/>
            <a:chExt cx="298478" cy="97194"/>
          </a:xfrm>
        </p:grpSpPr>
        <p:sp>
          <p:nvSpPr>
            <p:cNvPr id="10" name="Google Shape;10;p2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5130925" y="29150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4572000" y="1112150"/>
            <a:ext cx="4029300" cy="24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4572000" y="3555550"/>
            <a:ext cx="40293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6700" y="134700"/>
            <a:ext cx="404700" cy="4047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04898" y="45362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2"/>
          <p:cNvGrpSpPr/>
          <p:nvPr/>
        </p:nvGrpSpPr>
        <p:grpSpPr>
          <a:xfrm>
            <a:off x="4930121" y="4536259"/>
            <a:ext cx="668263" cy="356672"/>
            <a:chOff x="6613421" y="4558496"/>
            <a:chExt cx="668263" cy="356672"/>
          </a:xfrm>
        </p:grpSpPr>
        <p:grpSp>
          <p:nvGrpSpPr>
            <p:cNvPr id="26" name="Google Shape;26;p2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" name="Google Shape;48;p2"/>
          <p:cNvSpPr/>
          <p:nvPr/>
        </p:nvSpPr>
        <p:spPr>
          <a:xfrm>
            <a:off x="8305650" y="4478838"/>
            <a:ext cx="250500" cy="250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2" name="Google Shape;752;p25"/>
          <p:cNvGrpSpPr/>
          <p:nvPr/>
        </p:nvGrpSpPr>
        <p:grpSpPr>
          <a:xfrm rot="10800000" flipH="1">
            <a:off x="332345" y="66827"/>
            <a:ext cx="8479311" cy="4795729"/>
            <a:chOff x="545450" y="1062300"/>
            <a:chExt cx="6621875" cy="3745200"/>
          </a:xfrm>
        </p:grpSpPr>
        <p:sp>
          <p:nvSpPr>
            <p:cNvPr id="753" name="Google Shape;753;p25"/>
            <p:cNvSpPr/>
            <p:nvPr/>
          </p:nvSpPr>
          <p:spPr>
            <a:xfrm>
              <a:off x="649375" y="1062300"/>
              <a:ext cx="6418925" cy="3367375"/>
            </a:xfrm>
            <a:custGeom>
              <a:avLst/>
              <a:gdLst/>
              <a:ahLst/>
              <a:cxnLst/>
              <a:rect l="l" t="t" r="r" b="b"/>
              <a:pathLst>
                <a:path w="256757" h="134695" fill="none" extrusionOk="0">
                  <a:moveTo>
                    <a:pt x="1321" y="91248"/>
                  </a:moveTo>
                  <a:cubicBezTo>
                    <a:pt x="1" y="80970"/>
                    <a:pt x="340" y="64769"/>
                    <a:pt x="35651" y="37345"/>
                  </a:cubicBezTo>
                  <a:cubicBezTo>
                    <a:pt x="70979" y="9903"/>
                    <a:pt x="99741" y="750"/>
                    <a:pt x="130484" y="375"/>
                  </a:cubicBezTo>
                  <a:cubicBezTo>
                    <a:pt x="161227" y="0"/>
                    <a:pt x="200499" y="24373"/>
                    <a:pt x="225336" y="55241"/>
                  </a:cubicBezTo>
                  <a:cubicBezTo>
                    <a:pt x="250208" y="86109"/>
                    <a:pt x="256757" y="99063"/>
                    <a:pt x="242358" y="110874"/>
                  </a:cubicBezTo>
                  <a:cubicBezTo>
                    <a:pt x="227959" y="122686"/>
                    <a:pt x="185457" y="134123"/>
                    <a:pt x="101062" y="132589"/>
                  </a:cubicBezTo>
                  <a:cubicBezTo>
                    <a:pt x="45785" y="134694"/>
                    <a:pt x="5104" y="108912"/>
                    <a:pt x="1321" y="91248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E6C23E"/>
              </a:solidFill>
              <a:prstDash val="dash"/>
              <a:miter lim="17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5095775" y="1242500"/>
              <a:ext cx="2071550" cy="1682600"/>
            </a:xfrm>
            <a:custGeom>
              <a:avLst/>
              <a:gdLst/>
              <a:ahLst/>
              <a:cxnLst/>
              <a:rect l="l" t="t" r="r" b="b"/>
              <a:pathLst>
                <a:path w="82862" h="67304" extrusionOk="0">
                  <a:moveTo>
                    <a:pt x="0" y="1"/>
                  </a:moveTo>
                  <a:cubicBezTo>
                    <a:pt x="21019" y="10938"/>
                    <a:pt x="41538" y="27835"/>
                    <a:pt x="56990" y="47016"/>
                  </a:cubicBezTo>
                  <a:cubicBezTo>
                    <a:pt x="63199" y="54724"/>
                    <a:pt x="68373" y="61415"/>
                    <a:pt x="72459" y="67303"/>
                  </a:cubicBezTo>
                  <a:cubicBezTo>
                    <a:pt x="82862" y="44964"/>
                    <a:pt x="77955" y="28317"/>
                    <a:pt x="65929" y="18450"/>
                  </a:cubicBezTo>
                  <a:cubicBezTo>
                    <a:pt x="55794" y="10135"/>
                    <a:pt x="36881" y="333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2646425" y="4418500"/>
              <a:ext cx="2837000" cy="389000"/>
            </a:xfrm>
            <a:custGeom>
              <a:avLst/>
              <a:gdLst/>
              <a:ahLst/>
              <a:cxnLst/>
              <a:rect l="l" t="t" r="r" b="b"/>
              <a:pathLst>
                <a:path w="113480" h="15560" extrusionOk="0">
                  <a:moveTo>
                    <a:pt x="113480" y="0"/>
                  </a:moveTo>
                  <a:lnTo>
                    <a:pt x="113480" y="0"/>
                  </a:lnTo>
                  <a:cubicBezTo>
                    <a:pt x="92961" y="2926"/>
                    <a:pt x="67142" y="4729"/>
                    <a:pt x="35240" y="4729"/>
                  </a:cubicBezTo>
                  <a:cubicBezTo>
                    <a:pt x="29994" y="4729"/>
                    <a:pt x="24588" y="4675"/>
                    <a:pt x="19003" y="4568"/>
                  </a:cubicBezTo>
                  <a:cubicBezTo>
                    <a:pt x="16683" y="4657"/>
                    <a:pt x="14382" y="4711"/>
                    <a:pt x="12098" y="4711"/>
                  </a:cubicBezTo>
                  <a:cubicBezTo>
                    <a:pt x="7976" y="4711"/>
                    <a:pt x="3944" y="4568"/>
                    <a:pt x="0" y="4300"/>
                  </a:cubicBezTo>
                  <a:lnTo>
                    <a:pt x="0" y="4300"/>
                  </a:lnTo>
                  <a:cubicBezTo>
                    <a:pt x="16951" y="12187"/>
                    <a:pt x="32849" y="15523"/>
                    <a:pt x="51209" y="15559"/>
                  </a:cubicBezTo>
                  <a:lnTo>
                    <a:pt x="51459" y="15559"/>
                  </a:lnTo>
                  <a:cubicBezTo>
                    <a:pt x="75154" y="15559"/>
                    <a:pt x="95530" y="10135"/>
                    <a:pt x="11348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545450" y="1230025"/>
              <a:ext cx="1922575" cy="1418500"/>
            </a:xfrm>
            <a:custGeom>
              <a:avLst/>
              <a:gdLst/>
              <a:ahLst/>
              <a:cxnLst/>
              <a:rect l="l" t="t" r="r" b="b"/>
              <a:pathLst>
                <a:path w="76903" h="56740" extrusionOk="0">
                  <a:moveTo>
                    <a:pt x="76902" y="0"/>
                  </a:moveTo>
                  <a:lnTo>
                    <a:pt x="76902" y="0"/>
                  </a:lnTo>
                  <a:cubicBezTo>
                    <a:pt x="33170" y="1160"/>
                    <a:pt x="22839" y="8386"/>
                    <a:pt x="22839" y="8386"/>
                  </a:cubicBezTo>
                  <a:cubicBezTo>
                    <a:pt x="18289" y="10474"/>
                    <a:pt x="14703" y="13204"/>
                    <a:pt x="11902" y="16076"/>
                  </a:cubicBezTo>
                  <a:cubicBezTo>
                    <a:pt x="11795" y="16166"/>
                    <a:pt x="11670" y="16255"/>
                    <a:pt x="11563" y="16344"/>
                  </a:cubicBezTo>
                  <a:cubicBezTo>
                    <a:pt x="8779" y="19181"/>
                    <a:pt x="6602" y="22500"/>
                    <a:pt x="4925" y="26033"/>
                  </a:cubicBezTo>
                  <a:cubicBezTo>
                    <a:pt x="3194" y="29601"/>
                    <a:pt x="2606" y="32153"/>
                    <a:pt x="2606" y="32153"/>
                  </a:cubicBezTo>
                  <a:lnTo>
                    <a:pt x="2623" y="32153"/>
                  </a:lnTo>
                  <a:cubicBezTo>
                    <a:pt x="1" y="41038"/>
                    <a:pt x="179" y="50370"/>
                    <a:pt x="2284" y="56740"/>
                  </a:cubicBezTo>
                  <a:cubicBezTo>
                    <a:pt x="7941" y="48639"/>
                    <a:pt x="17040" y="39147"/>
                    <a:pt x="31475" y="27924"/>
                  </a:cubicBezTo>
                  <a:cubicBezTo>
                    <a:pt x="47658" y="15363"/>
                    <a:pt x="62557" y="6316"/>
                    <a:pt x="7690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25"/>
          <p:cNvGrpSpPr/>
          <p:nvPr/>
        </p:nvGrpSpPr>
        <p:grpSpPr>
          <a:xfrm rot="5400000">
            <a:off x="582536" y="4386475"/>
            <a:ext cx="261114" cy="907153"/>
            <a:chOff x="337386" y="4188663"/>
            <a:chExt cx="261114" cy="907153"/>
          </a:xfrm>
        </p:grpSpPr>
        <p:sp>
          <p:nvSpPr>
            <p:cNvPr id="758" name="Google Shape;758;p25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5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5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5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5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" name="Google Shape;764;p25"/>
          <p:cNvSpPr/>
          <p:nvPr/>
        </p:nvSpPr>
        <p:spPr>
          <a:xfrm>
            <a:off x="493800" y="3589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25"/>
          <p:cNvSpPr/>
          <p:nvPr/>
        </p:nvSpPr>
        <p:spPr>
          <a:xfrm>
            <a:off x="8624375" y="4474050"/>
            <a:ext cx="260100" cy="2601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" name="Google Shape;766;p25"/>
          <p:cNvGrpSpPr/>
          <p:nvPr/>
        </p:nvGrpSpPr>
        <p:grpSpPr>
          <a:xfrm rot="-5400000">
            <a:off x="8461221" y="430596"/>
            <a:ext cx="668263" cy="217597"/>
            <a:chOff x="-668239" y="4338844"/>
            <a:chExt cx="298478" cy="97194"/>
          </a:xfrm>
        </p:grpSpPr>
        <p:sp>
          <p:nvSpPr>
            <p:cNvPr id="767" name="Google Shape;767;p25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5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5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5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5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26"/>
          <p:cNvSpPr/>
          <p:nvPr/>
        </p:nvSpPr>
        <p:spPr>
          <a:xfrm>
            <a:off x="508198" y="44982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" name="Google Shape;779;p26"/>
          <p:cNvGrpSpPr/>
          <p:nvPr/>
        </p:nvGrpSpPr>
        <p:grpSpPr>
          <a:xfrm>
            <a:off x="378971" y="361071"/>
            <a:ext cx="668263" cy="356672"/>
            <a:chOff x="6613421" y="4558496"/>
            <a:chExt cx="668263" cy="356672"/>
          </a:xfrm>
        </p:grpSpPr>
        <p:grpSp>
          <p:nvGrpSpPr>
            <p:cNvPr id="780" name="Google Shape;780;p26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781" name="Google Shape;781;p2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" name="Google Shape;791;p26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792" name="Google Shape;792;p2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2" name="Google Shape;802;p26"/>
          <p:cNvSpPr/>
          <p:nvPr/>
        </p:nvSpPr>
        <p:spPr>
          <a:xfrm>
            <a:off x="842400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26"/>
          <p:cNvSpPr/>
          <p:nvPr/>
        </p:nvSpPr>
        <p:spPr>
          <a:xfrm>
            <a:off x="8780698" y="1104350"/>
            <a:ext cx="211800" cy="211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" name="Google Shape;804;p26"/>
          <p:cNvGrpSpPr/>
          <p:nvPr/>
        </p:nvGrpSpPr>
        <p:grpSpPr>
          <a:xfrm rot="-5400000">
            <a:off x="8461221" y="4495296"/>
            <a:ext cx="668263" cy="217597"/>
            <a:chOff x="-668239" y="4338844"/>
            <a:chExt cx="298478" cy="97194"/>
          </a:xfrm>
        </p:grpSpPr>
        <p:sp>
          <p:nvSpPr>
            <p:cNvPr id="805" name="Google Shape;805;p26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6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6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6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6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6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"/>
          <p:cNvSpPr txBox="1">
            <a:spLocks noGrp="1"/>
          </p:cNvSpPr>
          <p:nvPr>
            <p:ph type="title"/>
          </p:nvPr>
        </p:nvSpPr>
        <p:spPr>
          <a:xfrm>
            <a:off x="4485300" y="2239875"/>
            <a:ext cx="3945600" cy="13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title" idx="2" hasCustomPrompt="1"/>
          </p:nvPr>
        </p:nvSpPr>
        <p:spPr>
          <a:xfrm>
            <a:off x="5947950" y="1008150"/>
            <a:ext cx="1020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4485300" y="3709225"/>
            <a:ext cx="3945600" cy="5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3"/>
          <p:cNvGrpSpPr/>
          <p:nvPr/>
        </p:nvGrpSpPr>
        <p:grpSpPr>
          <a:xfrm rot="5400000">
            <a:off x="8300336" y="85825"/>
            <a:ext cx="261114" cy="907153"/>
            <a:chOff x="337386" y="4188663"/>
            <a:chExt cx="261114" cy="907153"/>
          </a:xfrm>
        </p:grpSpPr>
        <p:sp>
          <p:nvSpPr>
            <p:cNvPr id="54" name="Google Shape;54;p3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4391550" y="4088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8624375" y="4474050"/>
            <a:ext cx="260100" cy="2601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2;p3"/>
          <p:cNvGrpSpPr/>
          <p:nvPr/>
        </p:nvGrpSpPr>
        <p:grpSpPr>
          <a:xfrm>
            <a:off x="378971" y="4425759"/>
            <a:ext cx="668263" cy="356672"/>
            <a:chOff x="6613421" y="4558496"/>
            <a:chExt cx="668263" cy="356672"/>
          </a:xfrm>
        </p:grpSpPr>
        <p:grpSp>
          <p:nvGrpSpPr>
            <p:cNvPr id="63" name="Google Shape;63;p3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64" name="Google Shape;64;p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74;p3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75" name="Google Shape;75;p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" name="Google Shape;85;p3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"/>
          <p:cNvSpPr txBox="1">
            <a:spLocks noGrp="1"/>
          </p:cNvSpPr>
          <p:nvPr>
            <p:ph type="body" idx="1"/>
          </p:nvPr>
        </p:nvSpPr>
        <p:spPr>
          <a:xfrm>
            <a:off x="720000" y="1923750"/>
            <a:ext cx="3684900" cy="21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6" name="Google Shape;166;p7"/>
          <p:cNvSpPr txBox="1">
            <a:spLocks noGrp="1"/>
          </p:cNvSpPr>
          <p:nvPr>
            <p:ph type="title"/>
          </p:nvPr>
        </p:nvSpPr>
        <p:spPr>
          <a:xfrm>
            <a:off x="720000" y="1096250"/>
            <a:ext cx="3684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67" name="Google Shape;167;p7"/>
          <p:cNvGrpSpPr/>
          <p:nvPr/>
        </p:nvGrpSpPr>
        <p:grpSpPr>
          <a:xfrm rot="5400000">
            <a:off x="582536" y="4386475"/>
            <a:ext cx="261114" cy="907153"/>
            <a:chOff x="337386" y="4188663"/>
            <a:chExt cx="261114" cy="907153"/>
          </a:xfrm>
        </p:grpSpPr>
        <p:sp>
          <p:nvSpPr>
            <p:cNvPr id="168" name="Google Shape;168;p7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" name="Google Shape;174;p7"/>
          <p:cNvGrpSpPr/>
          <p:nvPr/>
        </p:nvGrpSpPr>
        <p:grpSpPr>
          <a:xfrm>
            <a:off x="3903746" y="361071"/>
            <a:ext cx="668263" cy="356672"/>
            <a:chOff x="6613421" y="4558496"/>
            <a:chExt cx="668263" cy="356672"/>
          </a:xfrm>
        </p:grpSpPr>
        <p:grpSp>
          <p:nvGrpSpPr>
            <p:cNvPr id="175" name="Google Shape;175;p7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176" name="Google Shape;176;p7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7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7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7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7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7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7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7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7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7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" name="Google Shape;186;p7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187" name="Google Shape;187;p7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7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7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7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7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7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7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7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7" name="Google Shape;197;p7"/>
          <p:cNvSpPr/>
          <p:nvPr/>
        </p:nvSpPr>
        <p:spPr>
          <a:xfrm>
            <a:off x="419701" y="392700"/>
            <a:ext cx="293400" cy="293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7"/>
          <p:cNvSpPr/>
          <p:nvPr/>
        </p:nvSpPr>
        <p:spPr>
          <a:xfrm>
            <a:off x="8430900" y="4401750"/>
            <a:ext cx="404700" cy="4047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7"/>
          <p:cNvSpPr/>
          <p:nvPr/>
        </p:nvSpPr>
        <p:spPr>
          <a:xfrm>
            <a:off x="8430898" y="4335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9"/>
          <p:cNvSpPr txBox="1">
            <a:spLocks noGrp="1"/>
          </p:cNvSpPr>
          <p:nvPr>
            <p:ph type="title"/>
          </p:nvPr>
        </p:nvSpPr>
        <p:spPr>
          <a:xfrm>
            <a:off x="713100" y="1567950"/>
            <a:ext cx="365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9" name="Google Shape;229;p9"/>
          <p:cNvSpPr txBox="1">
            <a:spLocks noGrp="1"/>
          </p:cNvSpPr>
          <p:nvPr>
            <p:ph type="subTitle" idx="1"/>
          </p:nvPr>
        </p:nvSpPr>
        <p:spPr>
          <a:xfrm>
            <a:off x="713100" y="2409750"/>
            <a:ext cx="3659700" cy="116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4369650" y="4522725"/>
            <a:ext cx="283800" cy="283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1" name="Google Shape;231;p9"/>
          <p:cNvGrpSpPr/>
          <p:nvPr/>
        </p:nvGrpSpPr>
        <p:grpSpPr>
          <a:xfrm rot="-5400000">
            <a:off x="378971" y="4495296"/>
            <a:ext cx="668263" cy="217597"/>
            <a:chOff x="-668239" y="4338844"/>
            <a:chExt cx="298478" cy="97194"/>
          </a:xfrm>
        </p:grpSpPr>
        <p:sp>
          <p:nvSpPr>
            <p:cNvPr id="232" name="Google Shape;232;p9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9"/>
          <p:cNvGrpSpPr/>
          <p:nvPr/>
        </p:nvGrpSpPr>
        <p:grpSpPr>
          <a:xfrm>
            <a:off x="3903746" y="361071"/>
            <a:ext cx="668263" cy="356672"/>
            <a:chOff x="6613421" y="4558496"/>
            <a:chExt cx="668263" cy="356672"/>
          </a:xfrm>
        </p:grpSpPr>
        <p:grpSp>
          <p:nvGrpSpPr>
            <p:cNvPr id="243" name="Google Shape;243;p9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244" name="Google Shape;244;p9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9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9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9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9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9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9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9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255" name="Google Shape;255;p9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9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9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9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9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9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9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9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9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5" name="Google Shape;265;p9"/>
          <p:cNvSpPr/>
          <p:nvPr/>
        </p:nvSpPr>
        <p:spPr>
          <a:xfrm>
            <a:off x="356400" y="650325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9"/>
          <p:cNvSpPr/>
          <p:nvPr/>
        </p:nvSpPr>
        <p:spPr>
          <a:xfrm>
            <a:off x="8505075" y="321800"/>
            <a:ext cx="217500" cy="217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9"/>
          <p:cNvSpPr/>
          <p:nvPr/>
        </p:nvSpPr>
        <p:spPr>
          <a:xfrm>
            <a:off x="8601075" y="3742225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14"/>
          <p:cNvGrpSpPr/>
          <p:nvPr/>
        </p:nvGrpSpPr>
        <p:grpSpPr>
          <a:xfrm rot="5400000">
            <a:off x="582536" y="4386475"/>
            <a:ext cx="261114" cy="907153"/>
            <a:chOff x="337386" y="4188663"/>
            <a:chExt cx="261114" cy="907153"/>
          </a:xfrm>
        </p:grpSpPr>
        <p:sp>
          <p:nvSpPr>
            <p:cNvPr id="367" name="Google Shape;367;p14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4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4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4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" name="Google Shape;373;p14"/>
          <p:cNvSpPr/>
          <p:nvPr/>
        </p:nvSpPr>
        <p:spPr>
          <a:xfrm>
            <a:off x="493800" y="3589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4"/>
          <p:cNvSpPr/>
          <p:nvPr/>
        </p:nvSpPr>
        <p:spPr>
          <a:xfrm>
            <a:off x="8624375" y="4474050"/>
            <a:ext cx="260100" cy="2601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5" name="Google Shape;375;p14"/>
          <p:cNvGrpSpPr/>
          <p:nvPr/>
        </p:nvGrpSpPr>
        <p:grpSpPr>
          <a:xfrm rot="-5400000">
            <a:off x="8461221" y="430596"/>
            <a:ext cx="668263" cy="217597"/>
            <a:chOff x="-668239" y="4338844"/>
            <a:chExt cx="298478" cy="97194"/>
          </a:xfrm>
        </p:grpSpPr>
        <p:sp>
          <p:nvSpPr>
            <p:cNvPr id="376" name="Google Shape;376;p14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6" name="Google Shape;386;p14"/>
          <p:cNvSpPr txBox="1">
            <a:spLocks noGrp="1"/>
          </p:cNvSpPr>
          <p:nvPr>
            <p:ph type="title"/>
          </p:nvPr>
        </p:nvSpPr>
        <p:spPr>
          <a:xfrm>
            <a:off x="1749225" y="3043200"/>
            <a:ext cx="56457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7" name="Google Shape;387;p14"/>
          <p:cNvSpPr txBox="1">
            <a:spLocks noGrp="1"/>
          </p:cNvSpPr>
          <p:nvPr>
            <p:ph type="subTitle" idx="1"/>
          </p:nvPr>
        </p:nvSpPr>
        <p:spPr>
          <a:xfrm>
            <a:off x="1749225" y="1564800"/>
            <a:ext cx="56457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8" name="Google Shape;388;p14"/>
          <p:cNvSpPr/>
          <p:nvPr/>
        </p:nvSpPr>
        <p:spPr>
          <a:xfrm flipH="1">
            <a:off x="459146" y="173890"/>
            <a:ext cx="8219433" cy="4311924"/>
          </a:xfrm>
          <a:custGeom>
            <a:avLst/>
            <a:gdLst/>
            <a:ahLst/>
            <a:cxnLst/>
            <a:rect l="l" t="t" r="r" b="b"/>
            <a:pathLst>
              <a:path w="256757" h="134695" fill="none" extrusionOk="0">
                <a:moveTo>
                  <a:pt x="1321" y="91248"/>
                </a:moveTo>
                <a:cubicBezTo>
                  <a:pt x="1" y="80970"/>
                  <a:pt x="340" y="64769"/>
                  <a:pt x="35651" y="37345"/>
                </a:cubicBezTo>
                <a:cubicBezTo>
                  <a:pt x="70979" y="9903"/>
                  <a:pt x="99741" y="750"/>
                  <a:pt x="130484" y="375"/>
                </a:cubicBezTo>
                <a:cubicBezTo>
                  <a:pt x="161227" y="0"/>
                  <a:pt x="200499" y="24373"/>
                  <a:pt x="225336" y="55241"/>
                </a:cubicBezTo>
                <a:cubicBezTo>
                  <a:pt x="250208" y="86109"/>
                  <a:pt x="256757" y="99063"/>
                  <a:pt x="242358" y="110874"/>
                </a:cubicBezTo>
                <a:cubicBezTo>
                  <a:pt x="227959" y="122686"/>
                  <a:pt x="185457" y="134123"/>
                  <a:pt x="101062" y="132589"/>
                </a:cubicBezTo>
                <a:cubicBezTo>
                  <a:pt x="45785" y="134694"/>
                  <a:pt x="5104" y="108912"/>
                  <a:pt x="1321" y="91248"/>
                </a:cubicBezTo>
                <a:close/>
              </a:path>
            </a:pathLst>
          </a:custGeom>
          <a:noFill/>
          <a:ln w="19050" cap="flat" cmpd="sng">
            <a:solidFill>
              <a:srgbClr val="E6C23E"/>
            </a:solidFill>
            <a:prstDash val="dash"/>
            <a:miter lim="1784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4"/>
          <p:cNvSpPr/>
          <p:nvPr/>
        </p:nvSpPr>
        <p:spPr>
          <a:xfrm flipH="1">
            <a:off x="332345" y="404636"/>
            <a:ext cx="2652620" cy="2154569"/>
          </a:xfrm>
          <a:custGeom>
            <a:avLst/>
            <a:gdLst/>
            <a:ahLst/>
            <a:cxnLst/>
            <a:rect l="l" t="t" r="r" b="b"/>
            <a:pathLst>
              <a:path w="82862" h="67304" extrusionOk="0">
                <a:moveTo>
                  <a:pt x="0" y="1"/>
                </a:moveTo>
                <a:cubicBezTo>
                  <a:pt x="21019" y="10938"/>
                  <a:pt x="41538" y="27835"/>
                  <a:pt x="56990" y="47016"/>
                </a:cubicBezTo>
                <a:cubicBezTo>
                  <a:pt x="63199" y="54724"/>
                  <a:pt x="68373" y="61415"/>
                  <a:pt x="72459" y="67303"/>
                </a:cubicBezTo>
                <a:cubicBezTo>
                  <a:pt x="82862" y="44964"/>
                  <a:pt x="77955" y="28317"/>
                  <a:pt x="65929" y="18450"/>
                </a:cubicBezTo>
                <a:cubicBezTo>
                  <a:pt x="55794" y="10135"/>
                  <a:pt x="36881" y="3337"/>
                  <a:pt x="0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14"/>
          <p:cNvSpPr/>
          <p:nvPr/>
        </p:nvSpPr>
        <p:spPr>
          <a:xfrm flipH="1">
            <a:off x="6349798" y="388662"/>
            <a:ext cx="2461857" cy="1816389"/>
          </a:xfrm>
          <a:custGeom>
            <a:avLst/>
            <a:gdLst/>
            <a:ahLst/>
            <a:cxnLst/>
            <a:rect l="l" t="t" r="r" b="b"/>
            <a:pathLst>
              <a:path w="76903" h="56740" extrusionOk="0">
                <a:moveTo>
                  <a:pt x="76902" y="0"/>
                </a:moveTo>
                <a:lnTo>
                  <a:pt x="76902" y="0"/>
                </a:lnTo>
                <a:cubicBezTo>
                  <a:pt x="33170" y="1160"/>
                  <a:pt x="22839" y="8386"/>
                  <a:pt x="22839" y="8386"/>
                </a:cubicBezTo>
                <a:cubicBezTo>
                  <a:pt x="18289" y="10474"/>
                  <a:pt x="14703" y="13204"/>
                  <a:pt x="11902" y="16076"/>
                </a:cubicBezTo>
                <a:cubicBezTo>
                  <a:pt x="11795" y="16166"/>
                  <a:pt x="11670" y="16255"/>
                  <a:pt x="11563" y="16344"/>
                </a:cubicBezTo>
                <a:cubicBezTo>
                  <a:pt x="8779" y="19181"/>
                  <a:pt x="6602" y="22500"/>
                  <a:pt x="4925" y="26033"/>
                </a:cubicBezTo>
                <a:cubicBezTo>
                  <a:pt x="3194" y="29601"/>
                  <a:pt x="2606" y="32153"/>
                  <a:pt x="2606" y="32153"/>
                </a:cubicBezTo>
                <a:lnTo>
                  <a:pt x="2623" y="32153"/>
                </a:lnTo>
                <a:cubicBezTo>
                  <a:pt x="1" y="41038"/>
                  <a:pt x="179" y="50370"/>
                  <a:pt x="2284" y="56740"/>
                </a:cubicBezTo>
                <a:cubicBezTo>
                  <a:pt x="7941" y="48639"/>
                  <a:pt x="17040" y="39147"/>
                  <a:pt x="31475" y="27924"/>
                </a:cubicBezTo>
                <a:cubicBezTo>
                  <a:pt x="47658" y="15363"/>
                  <a:pt x="62557" y="6316"/>
                  <a:pt x="76902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14"/>
          <p:cNvSpPr/>
          <p:nvPr/>
        </p:nvSpPr>
        <p:spPr>
          <a:xfrm rot="508905" flipH="1">
            <a:off x="729965" y="4261808"/>
            <a:ext cx="3632915" cy="498133"/>
          </a:xfrm>
          <a:custGeom>
            <a:avLst/>
            <a:gdLst/>
            <a:ahLst/>
            <a:cxnLst/>
            <a:rect l="l" t="t" r="r" b="b"/>
            <a:pathLst>
              <a:path w="113480" h="15560" extrusionOk="0">
                <a:moveTo>
                  <a:pt x="113480" y="0"/>
                </a:moveTo>
                <a:lnTo>
                  <a:pt x="113480" y="0"/>
                </a:lnTo>
                <a:cubicBezTo>
                  <a:pt x="92961" y="2926"/>
                  <a:pt x="67142" y="4729"/>
                  <a:pt x="35240" y="4729"/>
                </a:cubicBezTo>
                <a:cubicBezTo>
                  <a:pt x="29994" y="4729"/>
                  <a:pt x="24588" y="4675"/>
                  <a:pt x="19003" y="4568"/>
                </a:cubicBezTo>
                <a:cubicBezTo>
                  <a:pt x="16683" y="4657"/>
                  <a:pt x="14382" y="4711"/>
                  <a:pt x="12098" y="4711"/>
                </a:cubicBezTo>
                <a:cubicBezTo>
                  <a:pt x="7976" y="4711"/>
                  <a:pt x="3944" y="4568"/>
                  <a:pt x="0" y="4300"/>
                </a:cubicBezTo>
                <a:lnTo>
                  <a:pt x="0" y="4300"/>
                </a:lnTo>
                <a:cubicBezTo>
                  <a:pt x="16951" y="12187"/>
                  <a:pt x="32849" y="15523"/>
                  <a:pt x="51209" y="15559"/>
                </a:cubicBezTo>
                <a:lnTo>
                  <a:pt x="51459" y="15559"/>
                </a:lnTo>
                <a:cubicBezTo>
                  <a:pt x="75154" y="15559"/>
                  <a:pt x="95530" y="10135"/>
                  <a:pt x="113480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4"/>
          <p:cNvSpPr/>
          <p:nvPr/>
        </p:nvSpPr>
        <p:spPr>
          <a:xfrm rot="-508992">
            <a:off x="4855125" y="4261783"/>
            <a:ext cx="3632806" cy="498118"/>
          </a:xfrm>
          <a:custGeom>
            <a:avLst/>
            <a:gdLst/>
            <a:ahLst/>
            <a:cxnLst/>
            <a:rect l="l" t="t" r="r" b="b"/>
            <a:pathLst>
              <a:path w="113480" h="15560" extrusionOk="0">
                <a:moveTo>
                  <a:pt x="113480" y="0"/>
                </a:moveTo>
                <a:lnTo>
                  <a:pt x="113480" y="0"/>
                </a:lnTo>
                <a:cubicBezTo>
                  <a:pt x="92961" y="2926"/>
                  <a:pt x="67142" y="4729"/>
                  <a:pt x="35240" y="4729"/>
                </a:cubicBezTo>
                <a:cubicBezTo>
                  <a:pt x="29994" y="4729"/>
                  <a:pt x="24588" y="4675"/>
                  <a:pt x="19003" y="4568"/>
                </a:cubicBezTo>
                <a:cubicBezTo>
                  <a:pt x="16683" y="4657"/>
                  <a:pt x="14382" y="4711"/>
                  <a:pt x="12098" y="4711"/>
                </a:cubicBezTo>
                <a:cubicBezTo>
                  <a:pt x="7976" y="4711"/>
                  <a:pt x="3944" y="4568"/>
                  <a:pt x="0" y="4300"/>
                </a:cubicBezTo>
                <a:lnTo>
                  <a:pt x="0" y="4300"/>
                </a:lnTo>
                <a:cubicBezTo>
                  <a:pt x="16951" y="12187"/>
                  <a:pt x="32849" y="15523"/>
                  <a:pt x="51209" y="15559"/>
                </a:cubicBezTo>
                <a:lnTo>
                  <a:pt x="51459" y="15559"/>
                </a:lnTo>
                <a:cubicBezTo>
                  <a:pt x="75154" y="15559"/>
                  <a:pt x="95530" y="10135"/>
                  <a:pt x="113480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8"/>
          <p:cNvSpPr txBox="1">
            <a:spLocks noGrp="1"/>
          </p:cNvSpPr>
          <p:nvPr>
            <p:ph type="title" idx="2"/>
          </p:nvPr>
        </p:nvSpPr>
        <p:spPr>
          <a:xfrm>
            <a:off x="720000" y="2736713"/>
            <a:ext cx="2155800" cy="41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4" name="Google Shape;494;p18"/>
          <p:cNvSpPr txBox="1">
            <a:spLocks noGrp="1"/>
          </p:cNvSpPr>
          <p:nvPr>
            <p:ph type="subTitle" idx="1"/>
          </p:nvPr>
        </p:nvSpPr>
        <p:spPr>
          <a:xfrm>
            <a:off x="720000" y="3147838"/>
            <a:ext cx="2155800" cy="6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18"/>
          <p:cNvSpPr txBox="1">
            <a:spLocks noGrp="1"/>
          </p:cNvSpPr>
          <p:nvPr>
            <p:ph type="title" idx="3"/>
          </p:nvPr>
        </p:nvSpPr>
        <p:spPr>
          <a:xfrm>
            <a:off x="3494100" y="2736838"/>
            <a:ext cx="2155800" cy="41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6" name="Google Shape;496;p18"/>
          <p:cNvSpPr txBox="1">
            <a:spLocks noGrp="1"/>
          </p:cNvSpPr>
          <p:nvPr>
            <p:ph type="subTitle" idx="4"/>
          </p:nvPr>
        </p:nvSpPr>
        <p:spPr>
          <a:xfrm>
            <a:off x="3494101" y="3147838"/>
            <a:ext cx="2155800" cy="6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18"/>
          <p:cNvSpPr txBox="1">
            <a:spLocks noGrp="1"/>
          </p:cNvSpPr>
          <p:nvPr>
            <p:ph type="title" idx="5"/>
          </p:nvPr>
        </p:nvSpPr>
        <p:spPr>
          <a:xfrm>
            <a:off x="6275098" y="2736838"/>
            <a:ext cx="2155800" cy="41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8" name="Google Shape;498;p18"/>
          <p:cNvSpPr txBox="1">
            <a:spLocks noGrp="1"/>
          </p:cNvSpPr>
          <p:nvPr>
            <p:ph type="subTitle" idx="6"/>
          </p:nvPr>
        </p:nvSpPr>
        <p:spPr>
          <a:xfrm>
            <a:off x="6275100" y="3147838"/>
            <a:ext cx="2155800" cy="6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99" name="Google Shape;499;p18"/>
          <p:cNvGrpSpPr/>
          <p:nvPr/>
        </p:nvGrpSpPr>
        <p:grpSpPr>
          <a:xfrm rot="-5400000">
            <a:off x="4441461" y="4150525"/>
            <a:ext cx="261114" cy="907153"/>
            <a:chOff x="337386" y="4188663"/>
            <a:chExt cx="261114" cy="907153"/>
          </a:xfrm>
        </p:grpSpPr>
        <p:sp>
          <p:nvSpPr>
            <p:cNvPr id="500" name="Google Shape;500;p18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8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8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8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18"/>
          <p:cNvGrpSpPr/>
          <p:nvPr/>
        </p:nvGrpSpPr>
        <p:grpSpPr>
          <a:xfrm rot="-5400000">
            <a:off x="33971" y="430596"/>
            <a:ext cx="668263" cy="217597"/>
            <a:chOff x="-668239" y="4338844"/>
            <a:chExt cx="298478" cy="97194"/>
          </a:xfrm>
        </p:grpSpPr>
        <p:sp>
          <p:nvSpPr>
            <p:cNvPr id="507" name="Google Shape;507;p18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8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" name="Google Shape;517;p18"/>
          <p:cNvSpPr/>
          <p:nvPr/>
        </p:nvSpPr>
        <p:spPr>
          <a:xfrm>
            <a:off x="165750" y="4230575"/>
            <a:ext cx="404700" cy="4047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8"/>
          <p:cNvSpPr/>
          <p:nvPr/>
        </p:nvSpPr>
        <p:spPr>
          <a:xfrm>
            <a:off x="778498" y="4765825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8"/>
          <p:cNvSpPr/>
          <p:nvPr/>
        </p:nvSpPr>
        <p:spPr>
          <a:xfrm>
            <a:off x="86320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8"/>
          <p:cNvSpPr/>
          <p:nvPr/>
        </p:nvSpPr>
        <p:spPr>
          <a:xfrm>
            <a:off x="8430898" y="1104350"/>
            <a:ext cx="211800" cy="211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1" name="Google Shape;521;p18"/>
          <p:cNvGrpSpPr/>
          <p:nvPr/>
        </p:nvGrpSpPr>
        <p:grpSpPr>
          <a:xfrm rot="-5400000">
            <a:off x="8461221" y="4495296"/>
            <a:ext cx="668263" cy="217597"/>
            <a:chOff x="-668239" y="4338844"/>
            <a:chExt cx="298478" cy="97194"/>
          </a:xfrm>
        </p:grpSpPr>
        <p:sp>
          <p:nvSpPr>
            <p:cNvPr id="522" name="Google Shape;522;p18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8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1"/>
          <p:cNvSpPr txBox="1">
            <a:spLocks noGrp="1"/>
          </p:cNvSpPr>
          <p:nvPr>
            <p:ph type="title" hasCustomPrompt="1"/>
          </p:nvPr>
        </p:nvSpPr>
        <p:spPr>
          <a:xfrm>
            <a:off x="4572141" y="1977000"/>
            <a:ext cx="3858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6" name="Google Shape;606;p21"/>
          <p:cNvSpPr txBox="1">
            <a:spLocks noGrp="1"/>
          </p:cNvSpPr>
          <p:nvPr>
            <p:ph type="subTitle" idx="1"/>
          </p:nvPr>
        </p:nvSpPr>
        <p:spPr>
          <a:xfrm>
            <a:off x="4572141" y="2745900"/>
            <a:ext cx="3858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07" name="Google Shape;607;p21"/>
          <p:cNvSpPr txBox="1">
            <a:spLocks noGrp="1"/>
          </p:cNvSpPr>
          <p:nvPr>
            <p:ph type="title" idx="2" hasCustomPrompt="1"/>
          </p:nvPr>
        </p:nvSpPr>
        <p:spPr>
          <a:xfrm>
            <a:off x="4572000" y="3406491"/>
            <a:ext cx="3858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8" name="Google Shape;608;p21"/>
          <p:cNvSpPr txBox="1">
            <a:spLocks noGrp="1"/>
          </p:cNvSpPr>
          <p:nvPr>
            <p:ph type="subTitle" idx="3"/>
          </p:nvPr>
        </p:nvSpPr>
        <p:spPr>
          <a:xfrm>
            <a:off x="4572000" y="4175375"/>
            <a:ext cx="3858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09" name="Google Shape;609;p21"/>
          <p:cNvSpPr txBox="1">
            <a:spLocks noGrp="1"/>
          </p:cNvSpPr>
          <p:nvPr>
            <p:ph type="title" idx="4" hasCustomPrompt="1"/>
          </p:nvPr>
        </p:nvSpPr>
        <p:spPr>
          <a:xfrm>
            <a:off x="4572000" y="539400"/>
            <a:ext cx="3858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10" name="Google Shape;610;p21"/>
          <p:cNvSpPr txBox="1">
            <a:spLocks noGrp="1"/>
          </p:cNvSpPr>
          <p:nvPr>
            <p:ph type="subTitle" idx="5"/>
          </p:nvPr>
        </p:nvSpPr>
        <p:spPr>
          <a:xfrm>
            <a:off x="4572000" y="1308275"/>
            <a:ext cx="3858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611" name="Google Shape;611;p21"/>
          <p:cNvGrpSpPr/>
          <p:nvPr/>
        </p:nvGrpSpPr>
        <p:grpSpPr>
          <a:xfrm>
            <a:off x="8096771" y="430596"/>
            <a:ext cx="668263" cy="217597"/>
            <a:chOff x="-668239" y="4338844"/>
            <a:chExt cx="298478" cy="97194"/>
          </a:xfrm>
        </p:grpSpPr>
        <p:sp>
          <p:nvSpPr>
            <p:cNvPr id="612" name="Google Shape;612;p21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21"/>
          <p:cNvGrpSpPr/>
          <p:nvPr/>
        </p:nvGrpSpPr>
        <p:grpSpPr>
          <a:xfrm rot="5400000">
            <a:off x="33971" y="4425759"/>
            <a:ext cx="668263" cy="356672"/>
            <a:chOff x="6613421" y="4558496"/>
            <a:chExt cx="668263" cy="356672"/>
          </a:xfrm>
        </p:grpSpPr>
        <p:grpSp>
          <p:nvGrpSpPr>
            <p:cNvPr id="623" name="Google Shape;623;p21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624" name="Google Shape;624;p21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1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1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1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1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1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1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1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1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1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4" name="Google Shape;634;p21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635" name="Google Shape;635;p21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1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1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1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1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1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1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1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1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1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5" name="Google Shape;645;p21"/>
          <p:cNvSpPr/>
          <p:nvPr/>
        </p:nvSpPr>
        <p:spPr>
          <a:xfrm>
            <a:off x="8670100" y="4478838"/>
            <a:ext cx="250500" cy="250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1"/>
          <p:cNvSpPr/>
          <p:nvPr/>
        </p:nvSpPr>
        <p:spPr>
          <a:xfrm>
            <a:off x="5347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22"/>
          <p:cNvSpPr/>
          <p:nvPr/>
        </p:nvSpPr>
        <p:spPr>
          <a:xfrm>
            <a:off x="508198" y="44982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9" name="Google Shape;649;p22"/>
          <p:cNvGrpSpPr/>
          <p:nvPr/>
        </p:nvGrpSpPr>
        <p:grpSpPr>
          <a:xfrm>
            <a:off x="378971" y="361071"/>
            <a:ext cx="668263" cy="356672"/>
            <a:chOff x="6613421" y="4558496"/>
            <a:chExt cx="668263" cy="356672"/>
          </a:xfrm>
        </p:grpSpPr>
        <p:grpSp>
          <p:nvGrpSpPr>
            <p:cNvPr id="650" name="Google Shape;650;p22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651" name="Google Shape;651;p2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1" name="Google Shape;661;p22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662" name="Google Shape;662;p2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2" name="Google Shape;672;p22"/>
          <p:cNvSpPr/>
          <p:nvPr/>
        </p:nvSpPr>
        <p:spPr>
          <a:xfrm>
            <a:off x="842400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2"/>
          <p:cNvSpPr/>
          <p:nvPr/>
        </p:nvSpPr>
        <p:spPr>
          <a:xfrm>
            <a:off x="8780698" y="1104350"/>
            <a:ext cx="211800" cy="211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" name="Google Shape;674;p22"/>
          <p:cNvGrpSpPr/>
          <p:nvPr/>
        </p:nvGrpSpPr>
        <p:grpSpPr>
          <a:xfrm rot="-5400000">
            <a:off x="8461221" y="4495296"/>
            <a:ext cx="668263" cy="217597"/>
            <a:chOff x="-668239" y="4338844"/>
            <a:chExt cx="298478" cy="97194"/>
          </a:xfrm>
        </p:grpSpPr>
        <p:sp>
          <p:nvSpPr>
            <p:cNvPr id="675" name="Google Shape;675;p22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" name="Google Shape;68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●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○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■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●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○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■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●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○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mbay"/>
              <a:buChar char="■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60" r:id="rId6"/>
    <p:sldLayoutId id="2147483664" r:id="rId7"/>
    <p:sldLayoutId id="2147483667" r:id="rId8"/>
    <p:sldLayoutId id="2147483668" r:id="rId9"/>
    <p:sldLayoutId id="2147483671" r:id="rId10"/>
    <p:sldLayoutId id="214748367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30"/>
          <p:cNvPicPr preferRelativeResize="0"/>
          <p:nvPr/>
        </p:nvPicPr>
        <p:blipFill>
          <a:blip r:embed="rId3"/>
          <a:srcRect l="12533" r="12533"/>
          <a:stretch/>
        </p:blipFill>
        <p:spPr>
          <a:xfrm>
            <a:off x="207950" y="722100"/>
            <a:ext cx="4085750" cy="36314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6" name="Google Shape;826;p30"/>
          <p:cNvGrpSpPr/>
          <p:nvPr/>
        </p:nvGrpSpPr>
        <p:grpSpPr>
          <a:xfrm>
            <a:off x="152393" y="648163"/>
            <a:ext cx="4184309" cy="3973407"/>
            <a:chOff x="238125" y="1235375"/>
            <a:chExt cx="3265675" cy="3101075"/>
          </a:xfrm>
        </p:grpSpPr>
        <p:sp>
          <p:nvSpPr>
            <p:cNvPr id="827" name="Google Shape;827;p30"/>
            <p:cNvSpPr/>
            <p:nvPr/>
          </p:nvSpPr>
          <p:spPr>
            <a:xfrm>
              <a:off x="238125" y="1235375"/>
              <a:ext cx="3265675" cy="3101075"/>
            </a:xfrm>
            <a:custGeom>
              <a:avLst/>
              <a:gdLst/>
              <a:ahLst/>
              <a:cxnLst/>
              <a:rect l="l" t="t" r="r" b="b"/>
              <a:pathLst>
                <a:path w="130627" h="124043" extrusionOk="0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607000" y="1457500"/>
              <a:ext cx="2762525" cy="2488200"/>
            </a:xfrm>
            <a:custGeom>
              <a:avLst/>
              <a:gdLst/>
              <a:ahLst/>
              <a:cxnLst/>
              <a:rect l="l" t="t" r="r" b="b"/>
              <a:pathLst>
                <a:path w="110501" h="99528" fill="none" extrusionOk="0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ash"/>
              <a:miter lim="17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549475" y="1581525"/>
              <a:ext cx="840400" cy="1047825"/>
            </a:xfrm>
            <a:custGeom>
              <a:avLst/>
              <a:gdLst/>
              <a:ahLst/>
              <a:cxnLst/>
              <a:rect l="l" t="t" r="r" b="b"/>
              <a:pathLst>
                <a:path w="33616" h="41913" extrusionOk="0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549475" y="1581525"/>
              <a:ext cx="840400" cy="1047825"/>
            </a:xfrm>
            <a:custGeom>
              <a:avLst/>
              <a:gdLst/>
              <a:ahLst/>
              <a:cxnLst/>
              <a:rect l="l" t="t" r="r" b="b"/>
              <a:pathLst>
                <a:path w="33616" h="41913" fill="none" extrusionOk="0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0"/>
            <p:cNvSpPr/>
            <p:nvPr/>
          </p:nvSpPr>
          <p:spPr>
            <a:xfrm>
              <a:off x="2520625" y="1590450"/>
              <a:ext cx="891725" cy="1243200"/>
            </a:xfrm>
            <a:custGeom>
              <a:avLst/>
              <a:gdLst/>
              <a:ahLst/>
              <a:cxnLst/>
              <a:rect l="l" t="t" r="r" b="b"/>
              <a:pathLst>
                <a:path w="35669" h="49728" extrusionOk="0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2520625" y="1590450"/>
              <a:ext cx="891725" cy="1243200"/>
            </a:xfrm>
            <a:custGeom>
              <a:avLst/>
              <a:gdLst/>
              <a:ahLst/>
              <a:cxnLst/>
              <a:rect l="l" t="t" r="r" b="b"/>
              <a:pathLst>
                <a:path w="35669" h="49728" fill="none" extrusionOk="0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1466575" y="3937625"/>
              <a:ext cx="1221350" cy="286850"/>
            </a:xfrm>
            <a:custGeom>
              <a:avLst/>
              <a:gdLst/>
              <a:ahLst/>
              <a:cxnLst/>
              <a:rect l="l" t="t" r="r" b="b"/>
              <a:pathLst>
                <a:path w="48854" h="11474" extrusionOk="0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0"/>
            <p:cNvSpPr/>
            <p:nvPr/>
          </p:nvSpPr>
          <p:spPr>
            <a:xfrm>
              <a:off x="1466575" y="3937625"/>
              <a:ext cx="1221350" cy="286850"/>
            </a:xfrm>
            <a:custGeom>
              <a:avLst/>
              <a:gdLst/>
              <a:ahLst/>
              <a:cxnLst/>
              <a:rect l="l" t="t" r="r" b="b"/>
              <a:pathLst>
                <a:path w="48854" h="11474" fill="none" extrusionOk="0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5" name="Google Shape;835;p30"/>
          <p:cNvSpPr txBox="1">
            <a:spLocks noGrp="1"/>
          </p:cNvSpPr>
          <p:nvPr>
            <p:ph type="ctrTitle"/>
          </p:nvPr>
        </p:nvSpPr>
        <p:spPr>
          <a:xfrm>
            <a:off x="4572000" y="1112150"/>
            <a:ext cx="4184308" cy="24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Food Shelter</a:t>
            </a:r>
            <a:br>
              <a:rPr lang="en" dirty="0"/>
            </a:br>
            <a:r>
              <a:rPr lang="en" sz="2800" dirty="0">
                <a:solidFill>
                  <a:schemeClr val="accent1"/>
                </a:solidFill>
              </a:rPr>
              <a:t>Don’t waste it,</a:t>
            </a:r>
            <a:br>
              <a:rPr lang="en" sz="2800" dirty="0">
                <a:solidFill>
                  <a:schemeClr val="accent1"/>
                </a:solidFill>
              </a:rPr>
            </a:br>
            <a:r>
              <a:rPr lang="en" sz="2800" dirty="0">
                <a:solidFill>
                  <a:schemeClr val="accent1"/>
                </a:solidFill>
              </a:rPr>
              <a:t>Donate it</a:t>
            </a:r>
            <a:endParaRPr sz="30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51"/>
          <p:cNvSpPr txBox="1">
            <a:spLocks noGrp="1"/>
          </p:cNvSpPr>
          <p:nvPr>
            <p:ph type="title" idx="2"/>
          </p:nvPr>
        </p:nvSpPr>
        <p:spPr>
          <a:xfrm>
            <a:off x="4658810" y="1576234"/>
            <a:ext cx="3858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Google Sans"/>
              </a:rPr>
              <a:t>68,760,163</a:t>
            </a:r>
            <a:endParaRPr lang="en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384" name="Google Shape;1384;p51"/>
          <p:cNvSpPr txBox="1">
            <a:spLocks noGrp="1"/>
          </p:cNvSpPr>
          <p:nvPr>
            <p:ph type="subTitle" idx="3"/>
          </p:nvPr>
        </p:nvSpPr>
        <p:spPr>
          <a:xfrm>
            <a:off x="4527170" y="2759062"/>
            <a:ext cx="3858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Tonnes</a:t>
            </a:r>
            <a:r>
              <a:rPr lang="en-US" sz="1800" dirty="0"/>
              <a:t> food waste per year</a:t>
            </a:r>
            <a:endParaRPr sz="1800" dirty="0"/>
          </a:p>
        </p:txBody>
      </p:sp>
      <p:pic>
        <p:nvPicPr>
          <p:cNvPr id="1387" name="Google Shape;1387;p51"/>
          <p:cNvPicPr preferRelativeResize="0"/>
          <p:nvPr/>
        </p:nvPicPr>
        <p:blipFill>
          <a:blip r:embed="rId3"/>
          <a:srcRect l="19202" r="19202"/>
          <a:stretch/>
        </p:blipFill>
        <p:spPr>
          <a:xfrm>
            <a:off x="511849" y="635345"/>
            <a:ext cx="3552720" cy="3841454"/>
          </a:xfrm>
          <a:prstGeom prst="rect">
            <a:avLst/>
          </a:prstGeom>
          <a:noFill/>
          <a:ln>
            <a:noFill/>
          </a:ln>
        </p:spPr>
      </p:pic>
      <p:sp>
        <p:nvSpPr>
          <p:cNvPr id="1388" name="Google Shape;1388;p51"/>
          <p:cNvSpPr/>
          <p:nvPr/>
        </p:nvSpPr>
        <p:spPr>
          <a:xfrm rot="-5598067">
            <a:off x="526110" y="1016732"/>
            <a:ext cx="3538835" cy="3078416"/>
          </a:xfrm>
          <a:custGeom>
            <a:avLst/>
            <a:gdLst/>
            <a:ahLst/>
            <a:cxnLst/>
            <a:rect l="l" t="t" r="r" b="b"/>
            <a:pathLst>
              <a:path w="137456" h="123798" fill="none" extrusionOk="0">
                <a:moveTo>
                  <a:pt x="705" y="83867"/>
                </a:moveTo>
                <a:cubicBezTo>
                  <a:pt x="0" y="74420"/>
                  <a:pt x="179" y="59531"/>
                  <a:pt x="19082" y="34320"/>
                </a:cubicBezTo>
                <a:cubicBezTo>
                  <a:pt x="37995" y="9100"/>
                  <a:pt x="53402" y="697"/>
                  <a:pt x="69861" y="349"/>
                </a:cubicBezTo>
                <a:cubicBezTo>
                  <a:pt x="86320" y="1"/>
                  <a:pt x="107338" y="22410"/>
                  <a:pt x="120640" y="50779"/>
                </a:cubicBezTo>
                <a:cubicBezTo>
                  <a:pt x="133950" y="79139"/>
                  <a:pt x="137456" y="91049"/>
                  <a:pt x="129748" y="101905"/>
                </a:cubicBezTo>
                <a:cubicBezTo>
                  <a:pt x="122040" y="112762"/>
                  <a:pt x="99283" y="123271"/>
                  <a:pt x="54106" y="121871"/>
                </a:cubicBezTo>
                <a:cubicBezTo>
                  <a:pt x="24515" y="123798"/>
                  <a:pt x="2730" y="100103"/>
                  <a:pt x="705" y="83867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dash"/>
            <a:miter lim="892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9" name="Google Shape;1389;p51"/>
          <p:cNvGrpSpPr/>
          <p:nvPr/>
        </p:nvGrpSpPr>
        <p:grpSpPr>
          <a:xfrm rot="10800000" flipH="1">
            <a:off x="408250" y="586618"/>
            <a:ext cx="4076942" cy="4001522"/>
            <a:chOff x="3806650" y="1172475"/>
            <a:chExt cx="3423125" cy="3359800"/>
          </a:xfrm>
        </p:grpSpPr>
        <p:sp>
          <p:nvSpPr>
            <p:cNvPr id="1390" name="Google Shape;1390;p51"/>
            <p:cNvSpPr/>
            <p:nvPr/>
          </p:nvSpPr>
          <p:spPr>
            <a:xfrm>
              <a:off x="3806650" y="1172475"/>
              <a:ext cx="3423125" cy="3359800"/>
            </a:xfrm>
            <a:custGeom>
              <a:avLst/>
              <a:gdLst/>
              <a:ahLst/>
              <a:cxnLst/>
              <a:rect l="l" t="t" r="r" b="b"/>
              <a:pathLst>
                <a:path w="136925" h="134392" extrusionOk="0">
                  <a:moveTo>
                    <a:pt x="79453" y="3676"/>
                  </a:moveTo>
                  <a:cubicBezTo>
                    <a:pt x="81113" y="3676"/>
                    <a:pt x="82647" y="3765"/>
                    <a:pt x="84039" y="3872"/>
                  </a:cubicBezTo>
                  <a:cubicBezTo>
                    <a:pt x="90944" y="4729"/>
                    <a:pt x="99259" y="9332"/>
                    <a:pt x="106182" y="16683"/>
                  </a:cubicBezTo>
                  <a:cubicBezTo>
                    <a:pt x="120973" y="21322"/>
                    <a:pt x="127557" y="29316"/>
                    <a:pt x="128895" y="39932"/>
                  </a:cubicBezTo>
                  <a:cubicBezTo>
                    <a:pt x="129431" y="47319"/>
                    <a:pt x="129306" y="63645"/>
                    <a:pt x="119350" y="82505"/>
                  </a:cubicBezTo>
                  <a:cubicBezTo>
                    <a:pt x="116673" y="107484"/>
                    <a:pt x="109037" y="121241"/>
                    <a:pt x="101222" y="126790"/>
                  </a:cubicBezTo>
                  <a:cubicBezTo>
                    <a:pt x="97599" y="129377"/>
                    <a:pt x="93835" y="130626"/>
                    <a:pt x="89320" y="130626"/>
                  </a:cubicBezTo>
                  <a:cubicBezTo>
                    <a:pt x="85056" y="130626"/>
                    <a:pt x="80132" y="129520"/>
                    <a:pt x="73994" y="127343"/>
                  </a:cubicBezTo>
                  <a:cubicBezTo>
                    <a:pt x="71317" y="127986"/>
                    <a:pt x="68552" y="128289"/>
                    <a:pt x="65679" y="128289"/>
                  </a:cubicBezTo>
                  <a:lnTo>
                    <a:pt x="65554" y="128289"/>
                  </a:lnTo>
                  <a:cubicBezTo>
                    <a:pt x="49014" y="128289"/>
                    <a:pt x="35935" y="118583"/>
                    <a:pt x="24909" y="101025"/>
                  </a:cubicBezTo>
                  <a:cubicBezTo>
                    <a:pt x="12347" y="90766"/>
                    <a:pt x="4282" y="79436"/>
                    <a:pt x="4479" y="69747"/>
                  </a:cubicBezTo>
                  <a:cubicBezTo>
                    <a:pt x="4586" y="64555"/>
                    <a:pt x="5531" y="59488"/>
                    <a:pt x="7619" y="54367"/>
                  </a:cubicBezTo>
                  <a:cubicBezTo>
                    <a:pt x="6745" y="43251"/>
                    <a:pt x="9064" y="34651"/>
                    <a:pt x="13132" y="28923"/>
                  </a:cubicBezTo>
                  <a:cubicBezTo>
                    <a:pt x="18253" y="21697"/>
                    <a:pt x="28209" y="15916"/>
                    <a:pt x="48443" y="13543"/>
                  </a:cubicBezTo>
                  <a:cubicBezTo>
                    <a:pt x="62396" y="5246"/>
                    <a:pt x="72245" y="3676"/>
                    <a:pt x="79453" y="3676"/>
                  </a:cubicBezTo>
                  <a:close/>
                  <a:moveTo>
                    <a:pt x="0" y="0"/>
                  </a:moveTo>
                  <a:lnTo>
                    <a:pt x="0" y="134391"/>
                  </a:lnTo>
                  <a:lnTo>
                    <a:pt x="136925" y="134391"/>
                  </a:lnTo>
                  <a:lnTo>
                    <a:pt x="1369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1"/>
            <p:cNvSpPr/>
            <p:nvPr/>
          </p:nvSpPr>
          <p:spPr>
            <a:xfrm>
              <a:off x="3975250" y="1511050"/>
              <a:ext cx="1042475" cy="1020600"/>
            </a:xfrm>
            <a:custGeom>
              <a:avLst/>
              <a:gdLst/>
              <a:ahLst/>
              <a:cxnLst/>
              <a:rect l="l" t="t" r="r" b="b"/>
              <a:pathLst>
                <a:path w="41699" h="40824" extrusionOk="0">
                  <a:moveTo>
                    <a:pt x="41699" y="0"/>
                  </a:moveTo>
                  <a:lnTo>
                    <a:pt x="41699" y="0"/>
                  </a:lnTo>
                  <a:cubicBezTo>
                    <a:pt x="21465" y="2373"/>
                    <a:pt x="11509" y="8154"/>
                    <a:pt x="6388" y="15380"/>
                  </a:cubicBezTo>
                  <a:cubicBezTo>
                    <a:pt x="2320" y="21108"/>
                    <a:pt x="1" y="29708"/>
                    <a:pt x="875" y="40824"/>
                  </a:cubicBezTo>
                  <a:cubicBezTo>
                    <a:pt x="5122" y="30457"/>
                    <a:pt x="14025" y="19895"/>
                    <a:pt x="30101" y="7833"/>
                  </a:cubicBezTo>
                  <a:cubicBezTo>
                    <a:pt x="34259" y="4710"/>
                    <a:pt x="38113" y="2141"/>
                    <a:pt x="41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1"/>
            <p:cNvSpPr/>
            <p:nvPr/>
          </p:nvSpPr>
          <p:spPr>
            <a:xfrm>
              <a:off x="3975250" y="1511050"/>
              <a:ext cx="1042475" cy="1020600"/>
            </a:xfrm>
            <a:custGeom>
              <a:avLst/>
              <a:gdLst/>
              <a:ahLst/>
              <a:cxnLst/>
              <a:rect l="l" t="t" r="r" b="b"/>
              <a:pathLst>
                <a:path w="41699" h="40824" fill="none" extrusionOk="0">
                  <a:moveTo>
                    <a:pt x="41699" y="0"/>
                  </a:moveTo>
                  <a:lnTo>
                    <a:pt x="41699" y="0"/>
                  </a:lnTo>
                  <a:cubicBezTo>
                    <a:pt x="38113" y="2141"/>
                    <a:pt x="34259" y="4710"/>
                    <a:pt x="30101" y="7833"/>
                  </a:cubicBezTo>
                  <a:cubicBezTo>
                    <a:pt x="14025" y="19895"/>
                    <a:pt x="5122" y="30457"/>
                    <a:pt x="875" y="40824"/>
                  </a:cubicBezTo>
                  <a:cubicBezTo>
                    <a:pt x="1" y="29708"/>
                    <a:pt x="2320" y="21108"/>
                    <a:pt x="6388" y="15380"/>
                  </a:cubicBezTo>
                  <a:cubicBezTo>
                    <a:pt x="11509" y="8154"/>
                    <a:pt x="21465" y="2373"/>
                    <a:pt x="41699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1"/>
            <p:cNvSpPr/>
            <p:nvPr/>
          </p:nvSpPr>
          <p:spPr>
            <a:xfrm>
              <a:off x="4429350" y="3698100"/>
              <a:ext cx="1227150" cy="681600"/>
            </a:xfrm>
            <a:custGeom>
              <a:avLst/>
              <a:gdLst/>
              <a:ahLst/>
              <a:cxnLst/>
              <a:rect l="l" t="t" r="r" b="b"/>
              <a:pathLst>
                <a:path w="49086" h="27264" extrusionOk="0">
                  <a:moveTo>
                    <a:pt x="1" y="0"/>
                  </a:moveTo>
                  <a:lnTo>
                    <a:pt x="1" y="0"/>
                  </a:lnTo>
                  <a:cubicBezTo>
                    <a:pt x="11027" y="17558"/>
                    <a:pt x="24106" y="27264"/>
                    <a:pt x="40646" y="27264"/>
                  </a:cubicBezTo>
                  <a:lnTo>
                    <a:pt x="40771" y="27264"/>
                  </a:lnTo>
                  <a:cubicBezTo>
                    <a:pt x="43644" y="27264"/>
                    <a:pt x="46409" y="26961"/>
                    <a:pt x="49086" y="26318"/>
                  </a:cubicBezTo>
                  <a:cubicBezTo>
                    <a:pt x="43198" y="24213"/>
                    <a:pt x="36203" y="21126"/>
                    <a:pt x="27603" y="17094"/>
                  </a:cubicBezTo>
                  <a:cubicBezTo>
                    <a:pt x="17272" y="12258"/>
                    <a:pt x="7780" y="633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1"/>
            <p:cNvSpPr/>
            <p:nvPr/>
          </p:nvSpPr>
          <p:spPr>
            <a:xfrm>
              <a:off x="4429350" y="3698100"/>
              <a:ext cx="1227150" cy="681600"/>
            </a:xfrm>
            <a:custGeom>
              <a:avLst/>
              <a:gdLst/>
              <a:ahLst/>
              <a:cxnLst/>
              <a:rect l="l" t="t" r="r" b="b"/>
              <a:pathLst>
                <a:path w="49086" h="27264" fill="none" extrusionOk="0">
                  <a:moveTo>
                    <a:pt x="1" y="0"/>
                  </a:moveTo>
                  <a:lnTo>
                    <a:pt x="1" y="0"/>
                  </a:lnTo>
                  <a:cubicBezTo>
                    <a:pt x="7780" y="6335"/>
                    <a:pt x="17272" y="12258"/>
                    <a:pt x="27603" y="17094"/>
                  </a:cubicBezTo>
                  <a:cubicBezTo>
                    <a:pt x="36203" y="21126"/>
                    <a:pt x="43198" y="24213"/>
                    <a:pt x="49086" y="26318"/>
                  </a:cubicBezTo>
                  <a:cubicBezTo>
                    <a:pt x="46409" y="26961"/>
                    <a:pt x="43644" y="27264"/>
                    <a:pt x="40771" y="27264"/>
                  </a:cubicBezTo>
                  <a:cubicBezTo>
                    <a:pt x="40735" y="27264"/>
                    <a:pt x="40682" y="27264"/>
                    <a:pt x="40646" y="27264"/>
                  </a:cubicBezTo>
                  <a:cubicBezTo>
                    <a:pt x="24106" y="27264"/>
                    <a:pt x="11027" y="17558"/>
                    <a:pt x="1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1"/>
            <p:cNvSpPr/>
            <p:nvPr/>
          </p:nvSpPr>
          <p:spPr>
            <a:xfrm>
              <a:off x="6461175" y="1589550"/>
              <a:ext cx="581250" cy="1645550"/>
            </a:xfrm>
            <a:custGeom>
              <a:avLst/>
              <a:gdLst/>
              <a:ahLst/>
              <a:cxnLst/>
              <a:rect l="l" t="t" r="r" b="b"/>
              <a:pathLst>
                <a:path w="23250" h="65822" extrusionOk="0">
                  <a:moveTo>
                    <a:pt x="1" y="0"/>
                  </a:moveTo>
                  <a:lnTo>
                    <a:pt x="1" y="0"/>
                  </a:lnTo>
                  <a:cubicBezTo>
                    <a:pt x="8619" y="9118"/>
                    <a:pt x="15078" y="22446"/>
                    <a:pt x="14061" y="38059"/>
                  </a:cubicBezTo>
                  <a:cubicBezTo>
                    <a:pt x="14382" y="48550"/>
                    <a:pt x="14025" y="57757"/>
                    <a:pt x="13169" y="65822"/>
                  </a:cubicBezTo>
                  <a:cubicBezTo>
                    <a:pt x="23125" y="46962"/>
                    <a:pt x="23250" y="30636"/>
                    <a:pt x="22697" y="23249"/>
                  </a:cubicBezTo>
                  <a:cubicBezTo>
                    <a:pt x="21376" y="12633"/>
                    <a:pt x="14792" y="463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1"/>
            <p:cNvSpPr/>
            <p:nvPr/>
          </p:nvSpPr>
          <p:spPr>
            <a:xfrm>
              <a:off x="6461175" y="1589550"/>
              <a:ext cx="581250" cy="1645550"/>
            </a:xfrm>
            <a:custGeom>
              <a:avLst/>
              <a:gdLst/>
              <a:ahLst/>
              <a:cxnLst/>
              <a:rect l="l" t="t" r="r" b="b"/>
              <a:pathLst>
                <a:path w="23250" h="65822" fill="none" extrusionOk="0">
                  <a:moveTo>
                    <a:pt x="1" y="0"/>
                  </a:moveTo>
                  <a:cubicBezTo>
                    <a:pt x="14792" y="4639"/>
                    <a:pt x="21376" y="12633"/>
                    <a:pt x="22697" y="23249"/>
                  </a:cubicBezTo>
                  <a:cubicBezTo>
                    <a:pt x="23250" y="30636"/>
                    <a:pt x="23125" y="46962"/>
                    <a:pt x="13169" y="65822"/>
                  </a:cubicBezTo>
                  <a:cubicBezTo>
                    <a:pt x="14025" y="57757"/>
                    <a:pt x="14382" y="48550"/>
                    <a:pt x="14061" y="38059"/>
                  </a:cubicBezTo>
                  <a:cubicBezTo>
                    <a:pt x="15078" y="22446"/>
                    <a:pt x="8619" y="9118"/>
                    <a:pt x="1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" name="Google Shape;1397;p51"/>
          <p:cNvGrpSpPr/>
          <p:nvPr/>
        </p:nvGrpSpPr>
        <p:grpSpPr>
          <a:xfrm rot="5400000">
            <a:off x="33971" y="4425759"/>
            <a:ext cx="668263" cy="356672"/>
            <a:chOff x="6613421" y="4558496"/>
            <a:chExt cx="668263" cy="356672"/>
          </a:xfrm>
        </p:grpSpPr>
        <p:grpSp>
          <p:nvGrpSpPr>
            <p:cNvPr id="1398" name="Google Shape;1398;p51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1399" name="Google Shape;1399;p51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51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51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51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51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51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51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51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51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51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9" name="Google Shape;1409;p51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1410" name="Google Shape;1410;p51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51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51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51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51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51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51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51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51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51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20" name="Google Shape;1420;p51"/>
          <p:cNvSpPr/>
          <p:nvPr/>
        </p:nvSpPr>
        <p:spPr>
          <a:xfrm>
            <a:off x="5347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51"/>
          <p:cNvSpPr/>
          <p:nvPr/>
        </p:nvSpPr>
        <p:spPr>
          <a:xfrm>
            <a:off x="4446750" y="809638"/>
            <a:ext cx="250500" cy="250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dirty="0"/>
              <a:t>Leftover </a:t>
            </a:r>
            <a:r>
              <a:rPr lang="en" dirty="0"/>
              <a:t>Food Listing</a:t>
            </a:r>
            <a:endParaRPr dirty="0"/>
          </a:p>
        </p:txBody>
      </p:sp>
      <p:sp>
        <p:nvSpPr>
          <p:cNvPr id="1289" name="Google Shape;1289;p46"/>
          <p:cNvSpPr/>
          <p:nvPr/>
        </p:nvSpPr>
        <p:spPr>
          <a:xfrm>
            <a:off x="1320925" y="2702650"/>
            <a:ext cx="580200" cy="580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" name="Google Shape;1290;p46"/>
          <p:cNvSpPr/>
          <p:nvPr/>
        </p:nvSpPr>
        <p:spPr>
          <a:xfrm>
            <a:off x="2801388" y="2702650"/>
            <a:ext cx="580200" cy="580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" name="Google Shape;1291;p46"/>
          <p:cNvSpPr/>
          <p:nvPr/>
        </p:nvSpPr>
        <p:spPr>
          <a:xfrm>
            <a:off x="4281900" y="2702650"/>
            <a:ext cx="580200" cy="580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46"/>
          <p:cNvSpPr/>
          <p:nvPr/>
        </p:nvSpPr>
        <p:spPr>
          <a:xfrm>
            <a:off x="5762288" y="2702650"/>
            <a:ext cx="580200" cy="580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1293;p46"/>
          <p:cNvSpPr txBox="1"/>
          <p:nvPr/>
        </p:nvSpPr>
        <p:spPr>
          <a:xfrm>
            <a:off x="720000" y="1381525"/>
            <a:ext cx="17823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Type</a:t>
            </a:r>
            <a:endParaRPr sz="2400" b="1" dirty="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94" name="Google Shape;1294;p46"/>
          <p:cNvSpPr txBox="1"/>
          <p:nvPr/>
        </p:nvSpPr>
        <p:spPr>
          <a:xfrm>
            <a:off x="720000" y="1765875"/>
            <a:ext cx="17823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Ensure that food is veg or non-veg</a:t>
            </a:r>
            <a:endParaRPr dirty="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1295" name="Google Shape;1295;p46"/>
          <p:cNvSpPr txBox="1"/>
          <p:nvPr/>
        </p:nvSpPr>
        <p:spPr>
          <a:xfrm>
            <a:off x="2200336" y="3743950"/>
            <a:ext cx="17823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Quantity</a:t>
            </a:r>
            <a:endParaRPr sz="2400" b="1" dirty="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96" name="Google Shape;1296;p46"/>
          <p:cNvSpPr txBox="1"/>
          <p:nvPr/>
        </p:nvSpPr>
        <p:spPr>
          <a:xfrm>
            <a:off x="2200336" y="4128300"/>
            <a:ext cx="17823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Check the quantity of food </a:t>
            </a:r>
            <a:endParaRPr dirty="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1297" name="Google Shape;1297;p46"/>
          <p:cNvSpPr txBox="1"/>
          <p:nvPr/>
        </p:nvSpPr>
        <p:spPr>
          <a:xfrm>
            <a:off x="3680850" y="1381525"/>
            <a:ext cx="17823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Duration</a:t>
            </a:r>
            <a:endParaRPr sz="2400" b="1" dirty="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98" name="Google Shape;1298;p46"/>
          <p:cNvSpPr txBox="1"/>
          <p:nvPr/>
        </p:nvSpPr>
        <p:spPr>
          <a:xfrm>
            <a:off x="3512081" y="1765875"/>
            <a:ext cx="2119838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Gives the food duration after prepared</a:t>
            </a:r>
            <a:endParaRPr dirty="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1299" name="Google Shape;1299;p46"/>
          <p:cNvSpPr txBox="1"/>
          <p:nvPr/>
        </p:nvSpPr>
        <p:spPr>
          <a:xfrm>
            <a:off x="5161240" y="3743950"/>
            <a:ext cx="17823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Location</a:t>
            </a:r>
            <a:endParaRPr sz="2400" b="1" dirty="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00" name="Google Shape;1300;p46"/>
          <p:cNvSpPr txBox="1"/>
          <p:nvPr/>
        </p:nvSpPr>
        <p:spPr>
          <a:xfrm>
            <a:off x="5161240" y="4128300"/>
            <a:ext cx="17823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State the pickup place </a:t>
            </a:r>
            <a:endParaRPr dirty="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1301" name="Google Shape;1301;p46"/>
          <p:cNvSpPr txBox="1"/>
          <p:nvPr/>
        </p:nvSpPr>
        <p:spPr>
          <a:xfrm>
            <a:off x="1359250" y="2800375"/>
            <a:ext cx="5034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sz="24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02" name="Google Shape;1302;p46"/>
          <p:cNvSpPr txBox="1"/>
          <p:nvPr/>
        </p:nvSpPr>
        <p:spPr>
          <a:xfrm>
            <a:off x="2839788" y="2800375"/>
            <a:ext cx="5034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sz="24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03" name="Google Shape;1303;p46"/>
          <p:cNvSpPr txBox="1"/>
          <p:nvPr/>
        </p:nvSpPr>
        <p:spPr>
          <a:xfrm>
            <a:off x="4320300" y="2800375"/>
            <a:ext cx="5034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sz="24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04" name="Google Shape;1304;p46"/>
          <p:cNvSpPr txBox="1"/>
          <p:nvPr/>
        </p:nvSpPr>
        <p:spPr>
          <a:xfrm>
            <a:off x="5800688" y="2800375"/>
            <a:ext cx="5034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 sz="24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305" name="Google Shape;1305;p46"/>
          <p:cNvCxnSpPr>
            <a:stCxn id="1294" idx="2"/>
            <a:endCxn id="1289" idx="0"/>
          </p:cNvCxnSpPr>
          <p:nvPr/>
        </p:nvCxnSpPr>
        <p:spPr>
          <a:xfrm>
            <a:off x="1611150" y="2241675"/>
            <a:ext cx="0" cy="461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oval" w="med" len="med"/>
            <a:tailEnd type="none" w="med" len="med"/>
          </a:ln>
        </p:spPr>
      </p:cxnSp>
      <p:cxnSp>
        <p:nvCxnSpPr>
          <p:cNvPr id="1306" name="Google Shape;1306;p46"/>
          <p:cNvCxnSpPr>
            <a:stCxn id="1295" idx="0"/>
            <a:endCxn id="1290" idx="4"/>
          </p:cNvCxnSpPr>
          <p:nvPr/>
        </p:nvCxnSpPr>
        <p:spPr>
          <a:xfrm rot="10800000">
            <a:off x="3091486" y="3282850"/>
            <a:ext cx="0" cy="461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oval" w="med" len="med"/>
            <a:tailEnd type="none" w="med" len="med"/>
          </a:ln>
        </p:spPr>
      </p:cxnSp>
      <p:cxnSp>
        <p:nvCxnSpPr>
          <p:cNvPr id="1307" name="Google Shape;1307;p46"/>
          <p:cNvCxnSpPr>
            <a:cxnSpLocks/>
            <a:stCxn id="1298" idx="2"/>
            <a:endCxn id="1291" idx="0"/>
          </p:cNvCxnSpPr>
          <p:nvPr/>
        </p:nvCxnSpPr>
        <p:spPr>
          <a:xfrm>
            <a:off x="4572000" y="2241675"/>
            <a:ext cx="0" cy="460975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oval" w="med" len="med"/>
            <a:tailEnd type="none" w="med" len="med"/>
          </a:ln>
        </p:spPr>
      </p:cxnSp>
      <p:cxnSp>
        <p:nvCxnSpPr>
          <p:cNvPr id="1308" name="Google Shape;1308;p46"/>
          <p:cNvCxnSpPr>
            <a:stCxn id="1299" idx="0"/>
            <a:endCxn id="1292" idx="4"/>
          </p:cNvCxnSpPr>
          <p:nvPr/>
        </p:nvCxnSpPr>
        <p:spPr>
          <a:xfrm rot="10800000">
            <a:off x="6052390" y="3282850"/>
            <a:ext cx="0" cy="461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oval" w="med" len="med"/>
            <a:tailEnd type="none" w="med" len="med"/>
          </a:ln>
        </p:spPr>
      </p:cxnSp>
      <p:cxnSp>
        <p:nvCxnSpPr>
          <p:cNvPr id="1309" name="Google Shape;1309;p46"/>
          <p:cNvCxnSpPr>
            <a:stCxn id="1289" idx="6"/>
            <a:endCxn id="1290" idx="2"/>
          </p:cNvCxnSpPr>
          <p:nvPr/>
        </p:nvCxnSpPr>
        <p:spPr>
          <a:xfrm>
            <a:off x="1901125" y="2992750"/>
            <a:ext cx="9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310" name="Google Shape;1310;p46"/>
          <p:cNvCxnSpPr>
            <a:stCxn id="1290" idx="6"/>
            <a:endCxn id="1291" idx="2"/>
          </p:cNvCxnSpPr>
          <p:nvPr/>
        </p:nvCxnSpPr>
        <p:spPr>
          <a:xfrm>
            <a:off x="3381588" y="2992750"/>
            <a:ext cx="9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46"/>
          <p:cNvCxnSpPr>
            <a:stCxn id="1291" idx="6"/>
            <a:endCxn id="1292" idx="2"/>
          </p:cNvCxnSpPr>
          <p:nvPr/>
        </p:nvCxnSpPr>
        <p:spPr>
          <a:xfrm>
            <a:off x="4862100" y="2992750"/>
            <a:ext cx="9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312" name="Google Shape;1312;p46"/>
          <p:cNvCxnSpPr>
            <a:stCxn id="1292" idx="6"/>
            <a:endCxn id="1313" idx="2"/>
          </p:cNvCxnSpPr>
          <p:nvPr/>
        </p:nvCxnSpPr>
        <p:spPr>
          <a:xfrm>
            <a:off x="6342488" y="2992750"/>
            <a:ext cx="900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13" name="Google Shape;1313;p46"/>
          <p:cNvSpPr/>
          <p:nvPr/>
        </p:nvSpPr>
        <p:spPr>
          <a:xfrm>
            <a:off x="7242750" y="2702650"/>
            <a:ext cx="580200" cy="5802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46"/>
          <p:cNvSpPr txBox="1"/>
          <p:nvPr/>
        </p:nvSpPr>
        <p:spPr>
          <a:xfrm>
            <a:off x="6641725" y="1381525"/>
            <a:ext cx="17823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Taker</a:t>
            </a:r>
            <a:endParaRPr sz="2400" b="1" dirty="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15" name="Google Shape;1315;p46"/>
          <p:cNvSpPr txBox="1"/>
          <p:nvPr/>
        </p:nvSpPr>
        <p:spPr>
          <a:xfrm>
            <a:off x="6641725" y="1765875"/>
            <a:ext cx="17823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NGO </a:t>
            </a:r>
            <a:endParaRPr dirty="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1316" name="Google Shape;1316;p46"/>
          <p:cNvSpPr txBox="1"/>
          <p:nvPr/>
        </p:nvSpPr>
        <p:spPr>
          <a:xfrm>
            <a:off x="7281150" y="2800375"/>
            <a:ext cx="5034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 sz="24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317" name="Google Shape;1317;p46"/>
          <p:cNvCxnSpPr>
            <a:stCxn id="1315" idx="2"/>
            <a:endCxn id="1313" idx="0"/>
          </p:cNvCxnSpPr>
          <p:nvPr/>
        </p:nvCxnSpPr>
        <p:spPr>
          <a:xfrm>
            <a:off x="7532875" y="2241675"/>
            <a:ext cx="0" cy="461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NGO Distribute food</a:t>
            </a:r>
            <a:endParaRPr dirty="0"/>
          </a:p>
        </p:txBody>
      </p:sp>
      <p:sp>
        <p:nvSpPr>
          <p:cNvPr id="964" name="Google Shape;964;p36"/>
          <p:cNvSpPr txBox="1">
            <a:spLocks noGrp="1"/>
          </p:cNvSpPr>
          <p:nvPr>
            <p:ph type="title" idx="2"/>
          </p:nvPr>
        </p:nvSpPr>
        <p:spPr>
          <a:xfrm>
            <a:off x="1204787" y="2036838"/>
            <a:ext cx="1179349" cy="41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Baggers</a:t>
            </a:r>
            <a:endParaRPr sz="1200" dirty="0"/>
          </a:p>
        </p:txBody>
      </p:sp>
      <p:sp>
        <p:nvSpPr>
          <p:cNvPr id="965" name="Google Shape;965;p36"/>
          <p:cNvSpPr txBox="1">
            <a:spLocks noGrp="1"/>
          </p:cNvSpPr>
          <p:nvPr>
            <p:ph type="subTitle" idx="1"/>
          </p:nvPr>
        </p:nvSpPr>
        <p:spPr>
          <a:xfrm>
            <a:off x="716562" y="3147838"/>
            <a:ext cx="2155800" cy="6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0" i="0" dirty="0">
                <a:solidFill>
                  <a:schemeClr val="tx1">
                    <a:lumMod val="75000"/>
                  </a:schemeClr>
                </a:solidFill>
                <a:effectLst/>
                <a:latin typeface="Google Sans"/>
              </a:rPr>
              <a:t>According to the National Health Survey, 190 million people in India go to bed hungry every night.</a:t>
            </a:r>
            <a:endParaRPr lang="en-IN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966" name="Google Shape;966;p36"/>
          <p:cNvSpPr txBox="1">
            <a:spLocks noGrp="1"/>
          </p:cNvSpPr>
          <p:nvPr>
            <p:ph type="title" idx="3"/>
          </p:nvPr>
        </p:nvSpPr>
        <p:spPr>
          <a:xfrm>
            <a:off x="3494113" y="2038865"/>
            <a:ext cx="2155800" cy="41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Animals</a:t>
            </a:r>
            <a:endParaRPr dirty="0"/>
          </a:p>
        </p:txBody>
      </p:sp>
      <p:sp>
        <p:nvSpPr>
          <p:cNvPr id="967" name="Google Shape;967;p36"/>
          <p:cNvSpPr txBox="1">
            <a:spLocks noGrp="1"/>
          </p:cNvSpPr>
          <p:nvPr>
            <p:ph type="subTitle" idx="4"/>
          </p:nvPr>
        </p:nvSpPr>
        <p:spPr>
          <a:xfrm>
            <a:off x="3494113" y="3147838"/>
            <a:ext cx="2155800" cy="6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IN" dirty="0">
                <a:solidFill>
                  <a:schemeClr val="tx1">
                    <a:lumMod val="75000"/>
                  </a:schemeClr>
                </a:solidFill>
                <a:latin typeface="Google Sans"/>
              </a:rPr>
              <a:t>6.2 Crore Dogs And 91 Lakh Cats Are Homeless In India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8" name="Google Shape;968;p36"/>
          <p:cNvSpPr txBox="1">
            <a:spLocks noGrp="1"/>
          </p:cNvSpPr>
          <p:nvPr>
            <p:ph type="title" idx="5"/>
          </p:nvPr>
        </p:nvSpPr>
        <p:spPr>
          <a:xfrm>
            <a:off x="6280050" y="2045199"/>
            <a:ext cx="2155800" cy="41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Manure</a:t>
            </a:r>
            <a:endParaRPr dirty="0"/>
          </a:p>
        </p:txBody>
      </p:sp>
      <p:sp>
        <p:nvSpPr>
          <p:cNvPr id="969" name="Google Shape;969;p36"/>
          <p:cNvSpPr txBox="1">
            <a:spLocks noGrp="1"/>
          </p:cNvSpPr>
          <p:nvPr>
            <p:ph type="subTitle" idx="6"/>
          </p:nvPr>
        </p:nvSpPr>
        <p:spPr>
          <a:xfrm>
            <a:off x="6271663" y="3147838"/>
            <a:ext cx="2155800" cy="6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0" i="0" dirty="0">
                <a:solidFill>
                  <a:schemeClr val="tx1">
                    <a:lumMod val="75000"/>
                  </a:schemeClr>
                </a:solidFill>
                <a:effectLst/>
                <a:latin typeface="Google Sans"/>
              </a:rPr>
              <a:t>Composting these food creates a product that can be used to help improve soils, grow the next generation of crops, and improve water quality</a:t>
            </a:r>
            <a:endParaRPr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970" name="Google Shape;970;p36"/>
          <p:cNvSpPr/>
          <p:nvPr/>
        </p:nvSpPr>
        <p:spPr>
          <a:xfrm>
            <a:off x="1391400" y="1835838"/>
            <a:ext cx="813000" cy="8130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6"/>
          <p:cNvSpPr/>
          <p:nvPr/>
        </p:nvSpPr>
        <p:spPr>
          <a:xfrm>
            <a:off x="4165500" y="1835838"/>
            <a:ext cx="813000" cy="8130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6"/>
          <p:cNvSpPr/>
          <p:nvPr/>
        </p:nvSpPr>
        <p:spPr>
          <a:xfrm>
            <a:off x="6939600" y="1835838"/>
            <a:ext cx="813000" cy="8130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0"/>
          <p:cNvSpPr txBox="1">
            <a:spLocks noGrp="1"/>
          </p:cNvSpPr>
          <p:nvPr>
            <p:ph type="title"/>
          </p:nvPr>
        </p:nvSpPr>
        <p:spPr>
          <a:xfrm>
            <a:off x="720000" y="1096250"/>
            <a:ext cx="3684900" cy="34060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Leftovers aren’t trash ,They’re treasures-help us spread the wealth and feeld those in need.</a:t>
            </a:r>
            <a:endParaRPr sz="2800" dirty="0"/>
          </a:p>
        </p:txBody>
      </p:sp>
      <p:pic>
        <p:nvPicPr>
          <p:cNvPr id="1118" name="Google Shape;1118;p40"/>
          <p:cNvPicPr preferRelativeResize="0"/>
          <p:nvPr/>
        </p:nvPicPr>
        <p:blipFill rotWithShape="1">
          <a:blip r:embed="rId3">
            <a:alphaModFix/>
          </a:blip>
          <a:srcRect l="12557" r="12564"/>
          <a:stretch/>
        </p:blipFill>
        <p:spPr>
          <a:xfrm>
            <a:off x="4460450" y="658975"/>
            <a:ext cx="4085750" cy="36314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9" name="Google Shape;1119;p40"/>
          <p:cNvGrpSpPr/>
          <p:nvPr/>
        </p:nvGrpSpPr>
        <p:grpSpPr>
          <a:xfrm>
            <a:off x="4404893" y="585038"/>
            <a:ext cx="4184309" cy="3973407"/>
            <a:chOff x="238125" y="1235375"/>
            <a:chExt cx="3265675" cy="3101075"/>
          </a:xfrm>
        </p:grpSpPr>
        <p:sp>
          <p:nvSpPr>
            <p:cNvPr id="1120" name="Google Shape;1120;p40"/>
            <p:cNvSpPr/>
            <p:nvPr/>
          </p:nvSpPr>
          <p:spPr>
            <a:xfrm>
              <a:off x="238125" y="1235375"/>
              <a:ext cx="3265675" cy="3101075"/>
            </a:xfrm>
            <a:custGeom>
              <a:avLst/>
              <a:gdLst/>
              <a:ahLst/>
              <a:cxnLst/>
              <a:rect l="l" t="t" r="r" b="b"/>
              <a:pathLst>
                <a:path w="130627" h="124043" extrusionOk="0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607000" y="1457500"/>
              <a:ext cx="2762525" cy="2488200"/>
            </a:xfrm>
            <a:custGeom>
              <a:avLst/>
              <a:gdLst/>
              <a:ahLst/>
              <a:cxnLst/>
              <a:rect l="l" t="t" r="r" b="b"/>
              <a:pathLst>
                <a:path w="110501" h="99528" fill="none" extrusionOk="0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ash"/>
              <a:miter lim="17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549475" y="1581525"/>
              <a:ext cx="840400" cy="1047825"/>
            </a:xfrm>
            <a:custGeom>
              <a:avLst/>
              <a:gdLst/>
              <a:ahLst/>
              <a:cxnLst/>
              <a:rect l="l" t="t" r="r" b="b"/>
              <a:pathLst>
                <a:path w="33616" h="41913" extrusionOk="0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549475" y="1581525"/>
              <a:ext cx="840400" cy="1047825"/>
            </a:xfrm>
            <a:custGeom>
              <a:avLst/>
              <a:gdLst/>
              <a:ahLst/>
              <a:cxnLst/>
              <a:rect l="l" t="t" r="r" b="b"/>
              <a:pathLst>
                <a:path w="33616" h="41913" fill="none" extrusionOk="0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2520625" y="1590450"/>
              <a:ext cx="891725" cy="1243200"/>
            </a:xfrm>
            <a:custGeom>
              <a:avLst/>
              <a:gdLst/>
              <a:ahLst/>
              <a:cxnLst/>
              <a:rect l="l" t="t" r="r" b="b"/>
              <a:pathLst>
                <a:path w="35669" h="49728" extrusionOk="0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2520625" y="1590450"/>
              <a:ext cx="891725" cy="1243200"/>
            </a:xfrm>
            <a:custGeom>
              <a:avLst/>
              <a:gdLst/>
              <a:ahLst/>
              <a:cxnLst/>
              <a:rect l="l" t="t" r="r" b="b"/>
              <a:pathLst>
                <a:path w="35669" h="49728" fill="none" extrusionOk="0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1466575" y="3937625"/>
              <a:ext cx="1221350" cy="286850"/>
            </a:xfrm>
            <a:custGeom>
              <a:avLst/>
              <a:gdLst/>
              <a:ahLst/>
              <a:cxnLst/>
              <a:rect l="l" t="t" r="r" b="b"/>
              <a:pathLst>
                <a:path w="48854" h="11474" extrusionOk="0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0"/>
            <p:cNvSpPr/>
            <p:nvPr/>
          </p:nvSpPr>
          <p:spPr>
            <a:xfrm>
              <a:off x="1466575" y="3937625"/>
              <a:ext cx="1221350" cy="286850"/>
            </a:xfrm>
            <a:custGeom>
              <a:avLst/>
              <a:gdLst/>
              <a:ahLst/>
              <a:cxnLst/>
              <a:rect l="l" t="t" r="r" b="b"/>
              <a:pathLst>
                <a:path w="48854" h="11474" fill="none" extrusionOk="0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8" name="Google Shape;1128;p40"/>
          <p:cNvSpPr/>
          <p:nvPr/>
        </p:nvSpPr>
        <p:spPr>
          <a:xfrm>
            <a:off x="8430900" y="4401750"/>
            <a:ext cx="404700" cy="4047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40"/>
          <p:cNvSpPr/>
          <p:nvPr/>
        </p:nvSpPr>
        <p:spPr>
          <a:xfrm>
            <a:off x="8430898" y="4335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0" name="Google Shape;1130;p40"/>
          <p:cNvGrpSpPr/>
          <p:nvPr/>
        </p:nvGrpSpPr>
        <p:grpSpPr>
          <a:xfrm>
            <a:off x="3903746" y="361071"/>
            <a:ext cx="668263" cy="356672"/>
            <a:chOff x="6613421" y="4558496"/>
            <a:chExt cx="668263" cy="356672"/>
          </a:xfrm>
        </p:grpSpPr>
        <p:grpSp>
          <p:nvGrpSpPr>
            <p:cNvPr id="1131" name="Google Shape;1131;p40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1132" name="Google Shape;1132;p40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0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0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0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0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0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0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0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0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0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2" name="Google Shape;1142;p40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1143" name="Google Shape;1143;p40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0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0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0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0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0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0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0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0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0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37"/>
          <p:cNvSpPr txBox="1">
            <a:spLocks noGrp="1"/>
          </p:cNvSpPr>
          <p:nvPr>
            <p:ph type="title"/>
          </p:nvPr>
        </p:nvSpPr>
        <p:spPr>
          <a:xfrm>
            <a:off x="1623390" y="1203465"/>
            <a:ext cx="56457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988" name="Google Shape;988;p37"/>
          <p:cNvSpPr txBox="1">
            <a:spLocks noGrp="1"/>
          </p:cNvSpPr>
          <p:nvPr>
            <p:ph type="subTitle" idx="1"/>
          </p:nvPr>
        </p:nvSpPr>
        <p:spPr>
          <a:xfrm>
            <a:off x="1749150" y="1933915"/>
            <a:ext cx="56457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“Our food shelter website has the potential to make a significant impact in reducing food waste and helping to provide for those in need.”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0" name="Google Shape;910;p34"/>
          <p:cNvPicPr preferRelativeResize="0"/>
          <p:nvPr/>
        </p:nvPicPr>
        <p:blipFill rotWithShape="1">
          <a:blip r:embed="rId3">
            <a:alphaModFix/>
          </a:blip>
          <a:srcRect t="7265" r="9305" b="27276"/>
          <a:stretch/>
        </p:blipFill>
        <p:spPr>
          <a:xfrm>
            <a:off x="4683525" y="471975"/>
            <a:ext cx="3821551" cy="4132127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34"/>
          <p:cNvSpPr/>
          <p:nvPr/>
        </p:nvSpPr>
        <p:spPr>
          <a:xfrm rot="-5973709">
            <a:off x="4698869" y="882424"/>
            <a:ext cx="3806463" cy="3311217"/>
          </a:xfrm>
          <a:custGeom>
            <a:avLst/>
            <a:gdLst/>
            <a:ahLst/>
            <a:cxnLst/>
            <a:rect l="l" t="t" r="r" b="b"/>
            <a:pathLst>
              <a:path w="137456" h="123798" fill="none" extrusionOk="0">
                <a:moveTo>
                  <a:pt x="705" y="83867"/>
                </a:moveTo>
                <a:cubicBezTo>
                  <a:pt x="0" y="74420"/>
                  <a:pt x="179" y="59531"/>
                  <a:pt x="19082" y="34320"/>
                </a:cubicBezTo>
                <a:cubicBezTo>
                  <a:pt x="37995" y="9100"/>
                  <a:pt x="53402" y="697"/>
                  <a:pt x="69861" y="349"/>
                </a:cubicBezTo>
                <a:cubicBezTo>
                  <a:pt x="86320" y="1"/>
                  <a:pt x="107338" y="22410"/>
                  <a:pt x="120640" y="50779"/>
                </a:cubicBezTo>
                <a:cubicBezTo>
                  <a:pt x="133950" y="79139"/>
                  <a:pt x="137456" y="91049"/>
                  <a:pt x="129748" y="101905"/>
                </a:cubicBezTo>
                <a:cubicBezTo>
                  <a:pt x="122040" y="112762"/>
                  <a:pt x="99283" y="123271"/>
                  <a:pt x="54106" y="121871"/>
                </a:cubicBezTo>
                <a:cubicBezTo>
                  <a:pt x="24515" y="123798"/>
                  <a:pt x="2730" y="100103"/>
                  <a:pt x="705" y="83867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dash"/>
            <a:miter lim="892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2" name="Google Shape;912;p34"/>
          <p:cNvGrpSpPr/>
          <p:nvPr/>
        </p:nvGrpSpPr>
        <p:grpSpPr>
          <a:xfrm>
            <a:off x="4572007" y="419654"/>
            <a:ext cx="4385365" cy="4304240"/>
            <a:chOff x="3806650" y="1172475"/>
            <a:chExt cx="3423125" cy="3359800"/>
          </a:xfrm>
        </p:grpSpPr>
        <p:sp>
          <p:nvSpPr>
            <p:cNvPr id="913" name="Google Shape;913;p34"/>
            <p:cNvSpPr/>
            <p:nvPr/>
          </p:nvSpPr>
          <p:spPr>
            <a:xfrm>
              <a:off x="3806650" y="1172475"/>
              <a:ext cx="3423125" cy="3359800"/>
            </a:xfrm>
            <a:custGeom>
              <a:avLst/>
              <a:gdLst/>
              <a:ahLst/>
              <a:cxnLst/>
              <a:rect l="l" t="t" r="r" b="b"/>
              <a:pathLst>
                <a:path w="136925" h="134392" extrusionOk="0">
                  <a:moveTo>
                    <a:pt x="79453" y="3676"/>
                  </a:moveTo>
                  <a:cubicBezTo>
                    <a:pt x="81113" y="3676"/>
                    <a:pt x="82647" y="3765"/>
                    <a:pt x="84039" y="3872"/>
                  </a:cubicBezTo>
                  <a:cubicBezTo>
                    <a:pt x="90944" y="4729"/>
                    <a:pt x="99259" y="9332"/>
                    <a:pt x="106182" y="16683"/>
                  </a:cubicBezTo>
                  <a:cubicBezTo>
                    <a:pt x="120973" y="21322"/>
                    <a:pt x="127557" y="29316"/>
                    <a:pt x="128895" y="39932"/>
                  </a:cubicBezTo>
                  <a:cubicBezTo>
                    <a:pt x="129431" y="47319"/>
                    <a:pt x="129306" y="63645"/>
                    <a:pt x="119350" y="82505"/>
                  </a:cubicBezTo>
                  <a:cubicBezTo>
                    <a:pt x="116673" y="107484"/>
                    <a:pt x="109037" y="121241"/>
                    <a:pt x="101222" y="126790"/>
                  </a:cubicBezTo>
                  <a:cubicBezTo>
                    <a:pt x="97599" y="129377"/>
                    <a:pt x="93835" y="130626"/>
                    <a:pt x="89320" y="130626"/>
                  </a:cubicBezTo>
                  <a:cubicBezTo>
                    <a:pt x="85056" y="130626"/>
                    <a:pt x="80132" y="129520"/>
                    <a:pt x="73994" y="127343"/>
                  </a:cubicBezTo>
                  <a:cubicBezTo>
                    <a:pt x="71317" y="127986"/>
                    <a:pt x="68552" y="128289"/>
                    <a:pt x="65679" y="128289"/>
                  </a:cubicBezTo>
                  <a:lnTo>
                    <a:pt x="65554" y="128289"/>
                  </a:lnTo>
                  <a:cubicBezTo>
                    <a:pt x="49014" y="128289"/>
                    <a:pt x="35935" y="118583"/>
                    <a:pt x="24909" y="101025"/>
                  </a:cubicBezTo>
                  <a:cubicBezTo>
                    <a:pt x="12347" y="90766"/>
                    <a:pt x="4282" y="79436"/>
                    <a:pt x="4479" y="69747"/>
                  </a:cubicBezTo>
                  <a:cubicBezTo>
                    <a:pt x="4586" y="64555"/>
                    <a:pt x="5531" y="59488"/>
                    <a:pt x="7619" y="54367"/>
                  </a:cubicBezTo>
                  <a:cubicBezTo>
                    <a:pt x="6745" y="43251"/>
                    <a:pt x="9064" y="34651"/>
                    <a:pt x="13132" y="28923"/>
                  </a:cubicBezTo>
                  <a:cubicBezTo>
                    <a:pt x="18253" y="21697"/>
                    <a:pt x="28209" y="15916"/>
                    <a:pt x="48443" y="13543"/>
                  </a:cubicBezTo>
                  <a:cubicBezTo>
                    <a:pt x="62396" y="5246"/>
                    <a:pt x="72245" y="3676"/>
                    <a:pt x="79453" y="3676"/>
                  </a:cubicBezTo>
                  <a:close/>
                  <a:moveTo>
                    <a:pt x="0" y="0"/>
                  </a:moveTo>
                  <a:lnTo>
                    <a:pt x="0" y="134391"/>
                  </a:lnTo>
                  <a:lnTo>
                    <a:pt x="136925" y="134391"/>
                  </a:lnTo>
                  <a:lnTo>
                    <a:pt x="1369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3975250" y="1511050"/>
              <a:ext cx="1042475" cy="1020600"/>
            </a:xfrm>
            <a:custGeom>
              <a:avLst/>
              <a:gdLst/>
              <a:ahLst/>
              <a:cxnLst/>
              <a:rect l="l" t="t" r="r" b="b"/>
              <a:pathLst>
                <a:path w="41699" h="40824" extrusionOk="0">
                  <a:moveTo>
                    <a:pt x="41699" y="0"/>
                  </a:moveTo>
                  <a:lnTo>
                    <a:pt x="41699" y="0"/>
                  </a:lnTo>
                  <a:cubicBezTo>
                    <a:pt x="21465" y="2373"/>
                    <a:pt x="11509" y="8154"/>
                    <a:pt x="6388" y="15380"/>
                  </a:cubicBezTo>
                  <a:cubicBezTo>
                    <a:pt x="2320" y="21108"/>
                    <a:pt x="1" y="29708"/>
                    <a:pt x="875" y="40824"/>
                  </a:cubicBezTo>
                  <a:cubicBezTo>
                    <a:pt x="5122" y="30457"/>
                    <a:pt x="14025" y="19895"/>
                    <a:pt x="30101" y="7833"/>
                  </a:cubicBezTo>
                  <a:cubicBezTo>
                    <a:pt x="34259" y="4710"/>
                    <a:pt x="38113" y="2141"/>
                    <a:pt x="41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3975250" y="1511050"/>
              <a:ext cx="1042475" cy="1020600"/>
            </a:xfrm>
            <a:custGeom>
              <a:avLst/>
              <a:gdLst/>
              <a:ahLst/>
              <a:cxnLst/>
              <a:rect l="l" t="t" r="r" b="b"/>
              <a:pathLst>
                <a:path w="41699" h="40824" fill="none" extrusionOk="0">
                  <a:moveTo>
                    <a:pt x="41699" y="0"/>
                  </a:moveTo>
                  <a:lnTo>
                    <a:pt x="41699" y="0"/>
                  </a:lnTo>
                  <a:cubicBezTo>
                    <a:pt x="38113" y="2141"/>
                    <a:pt x="34259" y="4710"/>
                    <a:pt x="30101" y="7833"/>
                  </a:cubicBezTo>
                  <a:cubicBezTo>
                    <a:pt x="14025" y="19895"/>
                    <a:pt x="5122" y="30457"/>
                    <a:pt x="875" y="40824"/>
                  </a:cubicBezTo>
                  <a:cubicBezTo>
                    <a:pt x="1" y="29708"/>
                    <a:pt x="2320" y="21108"/>
                    <a:pt x="6388" y="15380"/>
                  </a:cubicBezTo>
                  <a:cubicBezTo>
                    <a:pt x="11509" y="8154"/>
                    <a:pt x="21465" y="2373"/>
                    <a:pt x="41699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4429350" y="3698100"/>
              <a:ext cx="1227150" cy="681600"/>
            </a:xfrm>
            <a:custGeom>
              <a:avLst/>
              <a:gdLst/>
              <a:ahLst/>
              <a:cxnLst/>
              <a:rect l="l" t="t" r="r" b="b"/>
              <a:pathLst>
                <a:path w="49086" h="27264" extrusionOk="0">
                  <a:moveTo>
                    <a:pt x="1" y="0"/>
                  </a:moveTo>
                  <a:lnTo>
                    <a:pt x="1" y="0"/>
                  </a:lnTo>
                  <a:cubicBezTo>
                    <a:pt x="11027" y="17558"/>
                    <a:pt x="24106" y="27264"/>
                    <a:pt x="40646" y="27264"/>
                  </a:cubicBezTo>
                  <a:lnTo>
                    <a:pt x="40771" y="27264"/>
                  </a:lnTo>
                  <a:cubicBezTo>
                    <a:pt x="43644" y="27264"/>
                    <a:pt x="46409" y="26961"/>
                    <a:pt x="49086" y="26318"/>
                  </a:cubicBezTo>
                  <a:cubicBezTo>
                    <a:pt x="43198" y="24213"/>
                    <a:pt x="36203" y="21126"/>
                    <a:pt x="27603" y="17094"/>
                  </a:cubicBezTo>
                  <a:cubicBezTo>
                    <a:pt x="17272" y="12258"/>
                    <a:pt x="7780" y="633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4429350" y="3698100"/>
              <a:ext cx="1227150" cy="681600"/>
            </a:xfrm>
            <a:custGeom>
              <a:avLst/>
              <a:gdLst/>
              <a:ahLst/>
              <a:cxnLst/>
              <a:rect l="l" t="t" r="r" b="b"/>
              <a:pathLst>
                <a:path w="49086" h="27264" fill="none" extrusionOk="0">
                  <a:moveTo>
                    <a:pt x="1" y="0"/>
                  </a:moveTo>
                  <a:lnTo>
                    <a:pt x="1" y="0"/>
                  </a:lnTo>
                  <a:cubicBezTo>
                    <a:pt x="7780" y="6335"/>
                    <a:pt x="17272" y="12258"/>
                    <a:pt x="27603" y="17094"/>
                  </a:cubicBezTo>
                  <a:cubicBezTo>
                    <a:pt x="36203" y="21126"/>
                    <a:pt x="43198" y="24213"/>
                    <a:pt x="49086" y="26318"/>
                  </a:cubicBezTo>
                  <a:cubicBezTo>
                    <a:pt x="46409" y="26961"/>
                    <a:pt x="43644" y="27264"/>
                    <a:pt x="40771" y="27264"/>
                  </a:cubicBezTo>
                  <a:cubicBezTo>
                    <a:pt x="40735" y="27264"/>
                    <a:pt x="40682" y="27264"/>
                    <a:pt x="40646" y="27264"/>
                  </a:cubicBezTo>
                  <a:cubicBezTo>
                    <a:pt x="24106" y="27264"/>
                    <a:pt x="11027" y="17558"/>
                    <a:pt x="1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6461175" y="1589550"/>
              <a:ext cx="581250" cy="1645550"/>
            </a:xfrm>
            <a:custGeom>
              <a:avLst/>
              <a:gdLst/>
              <a:ahLst/>
              <a:cxnLst/>
              <a:rect l="l" t="t" r="r" b="b"/>
              <a:pathLst>
                <a:path w="23250" h="65822" extrusionOk="0">
                  <a:moveTo>
                    <a:pt x="1" y="0"/>
                  </a:moveTo>
                  <a:lnTo>
                    <a:pt x="1" y="0"/>
                  </a:lnTo>
                  <a:cubicBezTo>
                    <a:pt x="8619" y="9118"/>
                    <a:pt x="15078" y="22446"/>
                    <a:pt x="14061" y="38059"/>
                  </a:cubicBezTo>
                  <a:cubicBezTo>
                    <a:pt x="14382" y="48550"/>
                    <a:pt x="14025" y="57757"/>
                    <a:pt x="13169" y="65822"/>
                  </a:cubicBezTo>
                  <a:cubicBezTo>
                    <a:pt x="23125" y="46962"/>
                    <a:pt x="23250" y="30636"/>
                    <a:pt x="22697" y="23249"/>
                  </a:cubicBezTo>
                  <a:cubicBezTo>
                    <a:pt x="21376" y="12633"/>
                    <a:pt x="14792" y="463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6461175" y="1589550"/>
              <a:ext cx="581250" cy="1645550"/>
            </a:xfrm>
            <a:custGeom>
              <a:avLst/>
              <a:gdLst/>
              <a:ahLst/>
              <a:cxnLst/>
              <a:rect l="l" t="t" r="r" b="b"/>
              <a:pathLst>
                <a:path w="23250" h="65822" fill="none" extrusionOk="0">
                  <a:moveTo>
                    <a:pt x="1" y="0"/>
                  </a:moveTo>
                  <a:cubicBezTo>
                    <a:pt x="14792" y="4639"/>
                    <a:pt x="21376" y="12633"/>
                    <a:pt x="22697" y="23249"/>
                  </a:cubicBezTo>
                  <a:cubicBezTo>
                    <a:pt x="23250" y="30636"/>
                    <a:pt x="23125" y="46962"/>
                    <a:pt x="13169" y="65822"/>
                  </a:cubicBezTo>
                  <a:cubicBezTo>
                    <a:pt x="14025" y="57757"/>
                    <a:pt x="14382" y="48550"/>
                    <a:pt x="14061" y="38059"/>
                  </a:cubicBezTo>
                  <a:cubicBezTo>
                    <a:pt x="15078" y="22446"/>
                    <a:pt x="8619" y="9118"/>
                    <a:pt x="1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0" name="Google Shape;920;p34"/>
          <p:cNvSpPr txBox="1">
            <a:spLocks noGrp="1"/>
          </p:cNvSpPr>
          <p:nvPr>
            <p:ph type="title"/>
          </p:nvPr>
        </p:nvSpPr>
        <p:spPr>
          <a:xfrm>
            <a:off x="713100" y="1567950"/>
            <a:ext cx="3659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921" name="Google Shape;921;p34"/>
          <p:cNvSpPr txBox="1">
            <a:spLocks noGrp="1"/>
          </p:cNvSpPr>
          <p:nvPr>
            <p:ph type="subTitle" idx="1"/>
          </p:nvPr>
        </p:nvSpPr>
        <p:spPr>
          <a:xfrm>
            <a:off x="713100" y="2409750"/>
            <a:ext cx="3659700" cy="116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are undergraduates pursuing Bachelor of Technology from Indore institute of science and technology</a:t>
            </a:r>
            <a:endParaRPr dirty="0"/>
          </a:p>
        </p:txBody>
      </p:sp>
      <p:sp>
        <p:nvSpPr>
          <p:cNvPr id="922" name="Google Shape;922;p34"/>
          <p:cNvSpPr/>
          <p:nvPr/>
        </p:nvSpPr>
        <p:spPr>
          <a:xfrm>
            <a:off x="4369650" y="4522725"/>
            <a:ext cx="283800" cy="283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4"/>
          <p:cNvSpPr/>
          <p:nvPr/>
        </p:nvSpPr>
        <p:spPr>
          <a:xfrm>
            <a:off x="8505075" y="321800"/>
            <a:ext cx="217500" cy="217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4"/>
          <p:cNvSpPr/>
          <p:nvPr/>
        </p:nvSpPr>
        <p:spPr>
          <a:xfrm>
            <a:off x="8601075" y="3742225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511;p54">
            <a:extLst>
              <a:ext uri="{FF2B5EF4-FFF2-40B4-BE49-F238E27FC236}">
                <a16:creationId xmlns:a16="http://schemas.microsoft.com/office/drawing/2014/main" id="{543859E1-A96A-186C-2B62-80EF4B3BAB9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739" r="23269"/>
          <a:stretch/>
        </p:blipFill>
        <p:spPr>
          <a:xfrm>
            <a:off x="201672" y="793328"/>
            <a:ext cx="4085750" cy="3631453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33"/>
          <p:cNvSpPr txBox="1">
            <a:spLocks noGrp="1"/>
          </p:cNvSpPr>
          <p:nvPr>
            <p:ph type="title"/>
          </p:nvPr>
        </p:nvSpPr>
        <p:spPr>
          <a:xfrm>
            <a:off x="4572000" y="1875750"/>
            <a:ext cx="3945600" cy="13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grpSp>
        <p:nvGrpSpPr>
          <p:cNvPr id="873" name="Google Shape;873;p33"/>
          <p:cNvGrpSpPr/>
          <p:nvPr/>
        </p:nvGrpSpPr>
        <p:grpSpPr>
          <a:xfrm rot="-5400000">
            <a:off x="152393" y="692876"/>
            <a:ext cx="4184309" cy="3973407"/>
            <a:chOff x="238125" y="1235375"/>
            <a:chExt cx="3265675" cy="3101075"/>
          </a:xfrm>
        </p:grpSpPr>
        <p:sp>
          <p:nvSpPr>
            <p:cNvPr id="874" name="Google Shape;874;p33"/>
            <p:cNvSpPr/>
            <p:nvPr/>
          </p:nvSpPr>
          <p:spPr>
            <a:xfrm>
              <a:off x="238125" y="1235375"/>
              <a:ext cx="3265675" cy="3101075"/>
            </a:xfrm>
            <a:custGeom>
              <a:avLst/>
              <a:gdLst/>
              <a:ahLst/>
              <a:cxnLst/>
              <a:rect l="l" t="t" r="r" b="b"/>
              <a:pathLst>
                <a:path w="130627" h="124043" extrusionOk="0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607000" y="1457500"/>
              <a:ext cx="2762525" cy="2488200"/>
            </a:xfrm>
            <a:custGeom>
              <a:avLst/>
              <a:gdLst/>
              <a:ahLst/>
              <a:cxnLst/>
              <a:rect l="l" t="t" r="r" b="b"/>
              <a:pathLst>
                <a:path w="110501" h="99528" fill="none" extrusionOk="0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dash"/>
              <a:miter lim="178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549475" y="1581525"/>
              <a:ext cx="840400" cy="1047825"/>
            </a:xfrm>
            <a:custGeom>
              <a:avLst/>
              <a:gdLst/>
              <a:ahLst/>
              <a:cxnLst/>
              <a:rect l="l" t="t" r="r" b="b"/>
              <a:pathLst>
                <a:path w="33616" h="41913" extrusionOk="0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549475" y="1581525"/>
              <a:ext cx="840400" cy="1047825"/>
            </a:xfrm>
            <a:custGeom>
              <a:avLst/>
              <a:gdLst/>
              <a:ahLst/>
              <a:cxnLst/>
              <a:rect l="l" t="t" r="r" b="b"/>
              <a:pathLst>
                <a:path w="33616" h="41913" fill="none" extrusionOk="0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2520625" y="1590450"/>
              <a:ext cx="891725" cy="1243200"/>
            </a:xfrm>
            <a:custGeom>
              <a:avLst/>
              <a:gdLst/>
              <a:ahLst/>
              <a:cxnLst/>
              <a:rect l="l" t="t" r="r" b="b"/>
              <a:pathLst>
                <a:path w="35669" h="49728" extrusionOk="0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2520625" y="1590450"/>
              <a:ext cx="891725" cy="1243200"/>
            </a:xfrm>
            <a:custGeom>
              <a:avLst/>
              <a:gdLst/>
              <a:ahLst/>
              <a:cxnLst/>
              <a:rect l="l" t="t" r="r" b="b"/>
              <a:pathLst>
                <a:path w="35669" h="49728" fill="none" extrusionOk="0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1466575" y="3937625"/>
              <a:ext cx="1221350" cy="286850"/>
            </a:xfrm>
            <a:custGeom>
              <a:avLst/>
              <a:gdLst/>
              <a:ahLst/>
              <a:cxnLst/>
              <a:rect l="l" t="t" r="r" b="b"/>
              <a:pathLst>
                <a:path w="48854" h="11474" extrusionOk="0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1466575" y="3937625"/>
              <a:ext cx="1221350" cy="286850"/>
            </a:xfrm>
            <a:custGeom>
              <a:avLst/>
              <a:gdLst/>
              <a:ahLst/>
              <a:cxnLst/>
              <a:rect l="l" t="t" r="r" b="b"/>
              <a:pathLst>
                <a:path w="48854" h="11474" fill="none" extrusionOk="0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w="7575" cap="flat" cmpd="sng">
              <a:solidFill>
                <a:srgbClr val="9EB9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3"/>
          <p:cNvGrpSpPr/>
          <p:nvPr/>
        </p:nvGrpSpPr>
        <p:grpSpPr>
          <a:xfrm>
            <a:off x="378971" y="4425759"/>
            <a:ext cx="668263" cy="356672"/>
            <a:chOff x="6613421" y="4558496"/>
            <a:chExt cx="668263" cy="356672"/>
          </a:xfrm>
        </p:grpSpPr>
        <p:grpSp>
          <p:nvGrpSpPr>
            <p:cNvPr id="883" name="Google Shape;883;p33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884" name="Google Shape;884;p3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" name="Google Shape;894;p33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895" name="Google Shape;895;p3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5" name="Google Shape;905;p33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rocery Store Company Profile by Slidesgo">
  <a:themeElements>
    <a:clrScheme name="Simple Light">
      <a:dk1>
        <a:srgbClr val="4B791C"/>
      </a:dk1>
      <a:lt1>
        <a:srgbClr val="F5EEE7"/>
      </a:lt1>
      <a:dk2>
        <a:srgbClr val="9EB944"/>
      </a:dk2>
      <a:lt2>
        <a:srgbClr val="274E13"/>
      </a:lt2>
      <a:accent1>
        <a:srgbClr val="E6C23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74E1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176</Words>
  <Application>Microsoft Office PowerPoint</Application>
  <PresentationFormat>On-screen Show (16:9)</PresentationFormat>
  <Paragraphs>32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Poppins</vt:lpstr>
      <vt:lpstr>PT Sans</vt:lpstr>
      <vt:lpstr>Arial</vt:lpstr>
      <vt:lpstr>Bebas Neue</vt:lpstr>
      <vt:lpstr>Cambay</vt:lpstr>
      <vt:lpstr>Google Sans</vt:lpstr>
      <vt:lpstr>Grocery Store Company Profile by Slidesgo</vt:lpstr>
      <vt:lpstr>Food Shelter Don’t waste it, Donate it</vt:lpstr>
      <vt:lpstr>68,760,163</vt:lpstr>
      <vt:lpstr> Leftover Food Listing</vt:lpstr>
      <vt:lpstr>How NGO Distribute food</vt:lpstr>
      <vt:lpstr>Leftovers aren’t trash ,They’re treasures-help us spread the wealth and feeld those in need.</vt:lpstr>
      <vt:lpstr>Conclusion</vt:lpstr>
      <vt:lpstr>ABOUT US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Shelter Don’t waste it, Donate it</dc:title>
  <dc:creator>Mine</dc:creator>
  <cp:lastModifiedBy>pragya bhadoriya</cp:lastModifiedBy>
  <cp:revision>1</cp:revision>
  <dcterms:modified xsi:type="dcterms:W3CDTF">2023-03-20T09:12:16Z</dcterms:modified>
</cp:coreProperties>
</file>